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rita Lally" initials="AL" lastIdx="4" clrIdx="0">
    <p:extLst>
      <p:ext uri="{19B8F6BF-5375-455C-9EA6-DF929625EA0E}">
        <p15:presenceInfo xmlns:p15="http://schemas.microsoft.com/office/powerpoint/2012/main" userId="Amrita Lal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71D"/>
    <a:srgbClr val="0066B3"/>
    <a:srgbClr val="0C4268"/>
    <a:srgbClr val="B66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4A0F7-BB96-4B5D-9205-2E5CBA0DF37C}" v="161" dt="2024-04-16T02:51:39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18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bauerillustration@gmail.com" userId="c578b97486593789" providerId="LiveId" clId="{1E14A0F7-BB96-4B5D-9205-2E5CBA0DF37C}"/>
    <pc:docChg chg="undo custSel addSld delSld modSld sldOrd">
      <pc:chgData name="katbauerillustration@gmail.com" userId="c578b97486593789" providerId="LiveId" clId="{1E14A0F7-BB96-4B5D-9205-2E5CBA0DF37C}" dt="2024-04-16T02:54:07.610" v="3725" actId="207"/>
      <pc:docMkLst>
        <pc:docMk/>
      </pc:docMkLst>
      <pc:sldChg chg="addSp delSp modSp mod">
        <pc:chgData name="katbauerillustration@gmail.com" userId="c578b97486593789" providerId="LiveId" clId="{1E14A0F7-BB96-4B5D-9205-2E5CBA0DF37C}" dt="2024-04-16T02:54:07.610" v="3725" actId="207"/>
        <pc:sldMkLst>
          <pc:docMk/>
          <pc:sldMk cId="3303936083" sldId="256"/>
        </pc:sldMkLst>
        <pc:spChg chg="del">
          <ac:chgData name="katbauerillustration@gmail.com" userId="c578b97486593789" providerId="LiveId" clId="{1E14A0F7-BB96-4B5D-9205-2E5CBA0DF37C}" dt="2024-04-16T02:52:27.071" v="3684" actId="478"/>
          <ac:spMkLst>
            <pc:docMk/>
            <pc:sldMk cId="3303936083" sldId="256"/>
            <ac:spMk id="2" creationId="{212BC39C-2E48-767A-2821-852A8045A947}"/>
          </ac:spMkLst>
        </pc:spChg>
        <pc:spChg chg="del">
          <ac:chgData name="katbauerillustration@gmail.com" userId="c578b97486593789" providerId="LiveId" clId="{1E14A0F7-BB96-4B5D-9205-2E5CBA0DF37C}" dt="2024-04-16T02:52:31.336" v="3687" actId="478"/>
          <ac:spMkLst>
            <pc:docMk/>
            <pc:sldMk cId="3303936083" sldId="256"/>
            <ac:spMk id="3" creationId="{C7C905A4-ED1A-9624-7ACE-290F03BCA703}"/>
          </ac:spMkLst>
        </pc:spChg>
        <pc:spChg chg="mod">
          <ac:chgData name="katbauerillustration@gmail.com" userId="c578b97486593789" providerId="LiveId" clId="{1E14A0F7-BB96-4B5D-9205-2E5CBA0DF37C}" dt="2024-04-16T02:54:07.610" v="3725" actId="207"/>
          <ac:spMkLst>
            <pc:docMk/>
            <pc:sldMk cId="3303936083" sldId="256"/>
            <ac:spMk id="4" creationId="{415156F7-BE17-F70B-C82C-F07E73F37FC4}"/>
          </ac:spMkLst>
        </pc:spChg>
        <pc:picChg chg="mod">
          <ac:chgData name="katbauerillustration@gmail.com" userId="c578b97486593789" providerId="LiveId" clId="{1E14A0F7-BB96-4B5D-9205-2E5CBA0DF37C}" dt="2024-04-16T02:53:59.606" v="3718" actId="1035"/>
          <ac:picMkLst>
            <pc:docMk/>
            <pc:sldMk cId="3303936083" sldId="256"/>
            <ac:picMk id="6" creationId="{C074268D-3180-CE7B-7DB5-539BA7E82440}"/>
          </ac:picMkLst>
        </pc:picChg>
        <pc:picChg chg="add del mod ord modCrop">
          <ac:chgData name="katbauerillustration@gmail.com" userId="c578b97486593789" providerId="LiveId" clId="{1E14A0F7-BB96-4B5D-9205-2E5CBA0DF37C}" dt="2024-04-16T02:53:54.767" v="3714" actId="478"/>
          <ac:picMkLst>
            <pc:docMk/>
            <pc:sldMk cId="3303936083" sldId="256"/>
            <ac:picMk id="8" creationId="{CE0D6971-65F1-E06A-F81F-C0CBC19C51BF}"/>
          </ac:picMkLst>
        </pc:picChg>
      </pc:sldChg>
      <pc:sldChg chg="modSp mod">
        <pc:chgData name="katbauerillustration@gmail.com" userId="c578b97486593789" providerId="LiveId" clId="{1E14A0F7-BB96-4B5D-9205-2E5CBA0DF37C}" dt="2024-04-15T17:45:19.048" v="3" actId="339"/>
        <pc:sldMkLst>
          <pc:docMk/>
          <pc:sldMk cId="3046704451" sldId="258"/>
        </pc:sldMkLst>
        <pc:spChg chg="mod">
          <ac:chgData name="katbauerillustration@gmail.com" userId="c578b97486593789" providerId="LiveId" clId="{1E14A0F7-BB96-4B5D-9205-2E5CBA0DF37C}" dt="2024-04-15T17:45:19.048" v="3" actId="339"/>
          <ac:spMkLst>
            <pc:docMk/>
            <pc:sldMk cId="3046704451" sldId="258"/>
            <ac:spMk id="6" creationId="{552C25C1-68D5-5754-C7A8-0F6B040100BB}"/>
          </ac:spMkLst>
        </pc:spChg>
      </pc:sldChg>
      <pc:sldChg chg="addSp delSp modSp mod setBg">
        <pc:chgData name="katbauerillustration@gmail.com" userId="c578b97486593789" providerId="LiveId" clId="{1E14A0F7-BB96-4B5D-9205-2E5CBA0DF37C}" dt="2024-04-16T01:34:21.652" v="1830" actId="21"/>
        <pc:sldMkLst>
          <pc:docMk/>
          <pc:sldMk cId="4113637302" sldId="259"/>
        </pc:sldMkLst>
        <pc:spChg chg="add mod">
          <ac:chgData name="katbauerillustration@gmail.com" userId="c578b97486593789" providerId="LiveId" clId="{1E14A0F7-BB96-4B5D-9205-2E5CBA0DF37C}" dt="2024-04-16T00:28:22.295" v="550" actId="207"/>
          <ac:spMkLst>
            <pc:docMk/>
            <pc:sldMk cId="4113637302" sldId="259"/>
            <ac:spMk id="8" creationId="{A810EFAE-3BF4-A01A-56AA-F881770A8413}"/>
          </ac:spMkLst>
        </pc:spChg>
        <pc:spChg chg="add mod">
          <ac:chgData name="katbauerillustration@gmail.com" userId="c578b97486593789" providerId="LiveId" clId="{1E14A0F7-BB96-4B5D-9205-2E5CBA0DF37C}" dt="2024-04-16T00:28:21.759" v="549" actId="207"/>
          <ac:spMkLst>
            <pc:docMk/>
            <pc:sldMk cId="4113637302" sldId="259"/>
            <ac:spMk id="9" creationId="{557603E9-84F1-2E66-C509-7C65DF094C68}"/>
          </ac:spMkLst>
        </pc:spChg>
        <pc:spChg chg="add mod">
          <ac:chgData name="katbauerillustration@gmail.com" userId="c578b97486593789" providerId="LiveId" clId="{1E14A0F7-BB96-4B5D-9205-2E5CBA0DF37C}" dt="2024-04-16T00:28:26.060" v="551" actId="207"/>
          <ac:spMkLst>
            <pc:docMk/>
            <pc:sldMk cId="4113637302" sldId="259"/>
            <ac:spMk id="10" creationId="{E33886D9-7AE7-FF5D-B43E-B4F745A60CEB}"/>
          </ac:spMkLst>
        </pc:spChg>
        <pc:spChg chg="add mod">
          <ac:chgData name="katbauerillustration@gmail.com" userId="c578b97486593789" providerId="LiveId" clId="{1E14A0F7-BB96-4B5D-9205-2E5CBA0DF37C}" dt="2024-04-16T00:28:26.060" v="551" actId="207"/>
          <ac:spMkLst>
            <pc:docMk/>
            <pc:sldMk cId="4113637302" sldId="259"/>
            <ac:spMk id="11" creationId="{C223737B-FD40-04E5-3916-2332CD02E2B4}"/>
          </ac:spMkLst>
        </pc:spChg>
        <pc:spChg chg="add mod ord">
          <ac:chgData name="katbauerillustration@gmail.com" userId="c578b97486593789" providerId="LiveId" clId="{1E14A0F7-BB96-4B5D-9205-2E5CBA0DF37C}" dt="2024-04-16T00:14:32.214" v="310" actId="167"/>
          <ac:spMkLst>
            <pc:docMk/>
            <pc:sldMk cId="4113637302" sldId="259"/>
            <ac:spMk id="12" creationId="{E08BCE7C-37C4-4140-80C3-2A04A66DDDF6}"/>
          </ac:spMkLst>
        </pc:spChg>
        <pc:spChg chg="add del mod">
          <ac:chgData name="katbauerillustration@gmail.com" userId="c578b97486593789" providerId="LiveId" clId="{1E14A0F7-BB96-4B5D-9205-2E5CBA0DF37C}" dt="2024-04-16T01:34:21.652" v="1830" actId="21"/>
          <ac:spMkLst>
            <pc:docMk/>
            <pc:sldMk cId="4113637302" sldId="259"/>
            <ac:spMk id="74" creationId="{5EE030E9-2F7E-751A-C4CC-FF0A43E8A14C}"/>
          </ac:spMkLst>
        </pc:spChg>
        <pc:picChg chg="add mod modCrop">
          <ac:chgData name="katbauerillustration@gmail.com" userId="c578b97486593789" providerId="LiveId" clId="{1E14A0F7-BB96-4B5D-9205-2E5CBA0DF37C}" dt="2024-04-16T00:18:06.444" v="458" actId="1036"/>
          <ac:picMkLst>
            <pc:docMk/>
            <pc:sldMk cId="4113637302" sldId="259"/>
            <ac:picMk id="5" creationId="{5E3979E5-D7E8-DF6A-8966-FA20BF67087F}"/>
          </ac:picMkLst>
        </pc:picChg>
        <pc:picChg chg="add mod ord modCrop">
          <ac:chgData name="katbauerillustration@gmail.com" userId="c578b97486593789" providerId="LiveId" clId="{1E14A0F7-BB96-4B5D-9205-2E5CBA0DF37C}" dt="2024-04-16T00:14:35.303" v="311" actId="167"/>
          <ac:picMkLst>
            <pc:docMk/>
            <pc:sldMk cId="4113637302" sldId="259"/>
            <ac:picMk id="7" creationId="{FEA0AE9E-0141-479A-E519-69CD606F2342}"/>
          </ac:picMkLst>
        </pc:picChg>
        <pc:picChg chg="add mod modCrop">
          <ac:chgData name="katbauerillustration@gmail.com" userId="c578b97486593789" providerId="LiveId" clId="{1E14A0F7-BB96-4B5D-9205-2E5CBA0DF37C}" dt="2024-04-16T00:18:06.444" v="458" actId="1036"/>
          <ac:picMkLst>
            <pc:docMk/>
            <pc:sldMk cId="4113637302" sldId="259"/>
            <ac:picMk id="14" creationId="{4E5FBF76-8624-8AE8-9604-228FE9B4DFF6}"/>
          </ac:picMkLst>
        </pc:picChg>
        <pc:cxnChg chg="add del">
          <ac:chgData name="katbauerillustration@gmail.com" userId="c578b97486593789" providerId="LiveId" clId="{1E14A0F7-BB96-4B5D-9205-2E5CBA0DF37C}" dt="2024-04-16T00:19:34.113" v="462" actId="11529"/>
          <ac:cxnSpMkLst>
            <pc:docMk/>
            <pc:sldMk cId="4113637302" sldId="259"/>
            <ac:cxnSpMk id="16" creationId="{8A8AC463-7F46-7DCE-10AC-1600C468AAE0}"/>
          </ac:cxnSpMkLst>
        </pc:cxnChg>
        <pc:cxnChg chg="add del">
          <ac:chgData name="katbauerillustration@gmail.com" userId="c578b97486593789" providerId="LiveId" clId="{1E14A0F7-BB96-4B5D-9205-2E5CBA0DF37C}" dt="2024-04-16T00:19:33.596" v="461" actId="11529"/>
          <ac:cxnSpMkLst>
            <pc:docMk/>
            <pc:sldMk cId="4113637302" sldId="259"/>
            <ac:cxnSpMk id="18" creationId="{8E2CDCAC-C9AB-06DD-6CBD-2DEA409C1E9E}"/>
          </ac:cxnSpMkLst>
        </pc:cxnChg>
        <pc:cxnChg chg="add del mod">
          <ac:chgData name="katbauerillustration@gmail.com" userId="c578b97486593789" providerId="LiveId" clId="{1E14A0F7-BB96-4B5D-9205-2E5CBA0DF37C}" dt="2024-04-16T00:19:48.106" v="466" actId="478"/>
          <ac:cxnSpMkLst>
            <pc:docMk/>
            <pc:sldMk cId="4113637302" sldId="259"/>
            <ac:cxnSpMk id="20" creationId="{63F58CA4-54F8-AD0C-9550-F087C1E9F515}"/>
          </ac:cxnSpMkLst>
        </pc:cxnChg>
        <pc:cxnChg chg="add mod">
          <ac:chgData name="katbauerillustration@gmail.com" userId="c578b97486593789" providerId="LiveId" clId="{1E14A0F7-BB96-4B5D-9205-2E5CBA0DF37C}" dt="2024-04-16T00:24:01.155" v="500" actId="14100"/>
          <ac:cxnSpMkLst>
            <pc:docMk/>
            <pc:sldMk cId="4113637302" sldId="259"/>
            <ac:cxnSpMk id="24" creationId="{63F258D1-5775-56B7-7F41-11797D06B431}"/>
          </ac:cxnSpMkLst>
        </pc:cxnChg>
        <pc:cxnChg chg="add del mod">
          <ac:chgData name="katbauerillustration@gmail.com" userId="c578b97486593789" providerId="LiveId" clId="{1E14A0F7-BB96-4B5D-9205-2E5CBA0DF37C}" dt="2024-04-16T00:21:39.328" v="476" actId="478"/>
          <ac:cxnSpMkLst>
            <pc:docMk/>
            <pc:sldMk cId="4113637302" sldId="259"/>
            <ac:cxnSpMk id="30" creationId="{D0AD119E-71A6-A70B-56C1-54C81C43B0A6}"/>
          </ac:cxnSpMkLst>
        </pc:cxnChg>
        <pc:cxnChg chg="add mod">
          <ac:chgData name="katbauerillustration@gmail.com" userId="c578b97486593789" providerId="LiveId" clId="{1E14A0F7-BB96-4B5D-9205-2E5CBA0DF37C}" dt="2024-04-16T00:24:57.429" v="512" actId="14100"/>
          <ac:cxnSpMkLst>
            <pc:docMk/>
            <pc:sldMk cId="4113637302" sldId="259"/>
            <ac:cxnSpMk id="38" creationId="{1EC1174B-E4A3-AD30-DDA3-049CCFF24DF1}"/>
          </ac:cxnSpMkLst>
        </pc:cxnChg>
        <pc:cxnChg chg="add mod">
          <ac:chgData name="katbauerillustration@gmail.com" userId="c578b97486593789" providerId="LiveId" clId="{1E14A0F7-BB96-4B5D-9205-2E5CBA0DF37C}" dt="2024-04-16T00:26:21.298" v="530" actId="692"/>
          <ac:cxnSpMkLst>
            <pc:docMk/>
            <pc:sldMk cId="4113637302" sldId="259"/>
            <ac:cxnSpMk id="42" creationId="{663A2EFD-A13D-2045-9FC3-DFC55574EAC5}"/>
          </ac:cxnSpMkLst>
        </pc:cxnChg>
      </pc:sldChg>
      <pc:sldChg chg="addSp delSp modSp mod">
        <pc:chgData name="katbauerillustration@gmail.com" userId="c578b97486593789" providerId="LiveId" clId="{1E14A0F7-BB96-4B5D-9205-2E5CBA0DF37C}" dt="2024-04-16T02:42:17.679" v="3362" actId="1076"/>
        <pc:sldMkLst>
          <pc:docMk/>
          <pc:sldMk cId="928439248" sldId="260"/>
        </pc:sldMkLst>
        <pc:spChg chg="del">
          <ac:chgData name="katbauerillustration@gmail.com" userId="c578b97486593789" providerId="LiveId" clId="{1E14A0F7-BB96-4B5D-9205-2E5CBA0DF37C}" dt="2024-04-16T01:10:51.001" v="1407" actId="478"/>
          <ac:spMkLst>
            <pc:docMk/>
            <pc:sldMk cId="928439248" sldId="260"/>
            <ac:spMk id="2" creationId="{38156873-93B0-294C-EEDF-B05C0ACEE437}"/>
          </ac:spMkLst>
        </pc:spChg>
        <pc:spChg chg="del">
          <ac:chgData name="katbauerillustration@gmail.com" userId="c578b97486593789" providerId="LiveId" clId="{1E14A0F7-BB96-4B5D-9205-2E5CBA0DF37C}" dt="2024-04-16T01:10:52.038" v="1408" actId="478"/>
          <ac:spMkLst>
            <pc:docMk/>
            <pc:sldMk cId="928439248" sldId="260"/>
            <ac:spMk id="3" creationId="{28D95195-E62C-C636-5293-2FF2AD6D23F9}"/>
          </ac:spMkLst>
        </pc:spChg>
        <pc:spChg chg="add mod">
          <ac:chgData name="katbauerillustration@gmail.com" userId="c578b97486593789" providerId="LiveId" clId="{1E14A0F7-BB96-4B5D-9205-2E5CBA0DF37C}" dt="2024-04-16T02:42:17.679" v="3362" actId="1076"/>
          <ac:spMkLst>
            <pc:docMk/>
            <pc:sldMk cId="928439248" sldId="260"/>
            <ac:spMk id="4" creationId="{84C5BD6B-9BFF-D6C6-2E3F-CBC954079B26}"/>
          </ac:spMkLst>
        </pc:spChg>
        <pc:spChg chg="add del mod">
          <ac:chgData name="katbauerillustration@gmail.com" userId="c578b97486593789" providerId="LiveId" clId="{1E14A0F7-BB96-4B5D-9205-2E5CBA0DF37C}" dt="2024-04-16T01:11:37.893" v="1412" actId="478"/>
          <ac:spMkLst>
            <pc:docMk/>
            <pc:sldMk cId="928439248" sldId="260"/>
            <ac:spMk id="5" creationId="{52D12E63-E297-420E-482D-C697D4004500}"/>
          </ac:spMkLst>
        </pc:spChg>
        <pc:spChg chg="add mod">
          <ac:chgData name="katbauerillustration@gmail.com" userId="c578b97486593789" providerId="LiveId" clId="{1E14A0F7-BB96-4B5D-9205-2E5CBA0DF37C}" dt="2024-04-16T01:34:44.055" v="1862" actId="1037"/>
          <ac:spMkLst>
            <pc:docMk/>
            <pc:sldMk cId="928439248" sldId="260"/>
            <ac:spMk id="6" creationId="{D70CCE8D-FBA5-2733-9647-C5F13A7C3BE3}"/>
          </ac:spMkLst>
        </pc:spChg>
        <pc:spChg chg="add mod">
          <ac:chgData name="katbauerillustration@gmail.com" userId="c578b97486593789" providerId="LiveId" clId="{1E14A0F7-BB96-4B5D-9205-2E5CBA0DF37C}" dt="2024-04-16T01:40:33.185" v="1987" actId="1076"/>
          <ac:spMkLst>
            <pc:docMk/>
            <pc:sldMk cId="928439248" sldId="260"/>
            <ac:spMk id="7" creationId="{5155ED5E-4708-218E-8FBE-A8AB13A3898A}"/>
          </ac:spMkLst>
        </pc:spChg>
        <pc:spChg chg="add mod">
          <ac:chgData name="katbauerillustration@gmail.com" userId="c578b97486593789" providerId="LiveId" clId="{1E14A0F7-BB96-4B5D-9205-2E5CBA0DF37C}" dt="2024-04-16T01:42:46.321" v="2224" actId="1076"/>
          <ac:spMkLst>
            <pc:docMk/>
            <pc:sldMk cId="928439248" sldId="260"/>
            <ac:spMk id="8" creationId="{C23038AC-35C5-0E6A-DA40-B7227CEA716C}"/>
          </ac:spMkLst>
        </pc:spChg>
        <pc:spChg chg="add mod">
          <ac:chgData name="katbauerillustration@gmail.com" userId="c578b97486593789" providerId="LiveId" clId="{1E14A0F7-BB96-4B5D-9205-2E5CBA0DF37C}" dt="2024-04-16T01:40:37.647" v="1989" actId="14100"/>
          <ac:spMkLst>
            <pc:docMk/>
            <pc:sldMk cId="928439248" sldId="260"/>
            <ac:spMk id="9" creationId="{5426D304-8E3F-391B-6F3F-7D8C49A77695}"/>
          </ac:spMkLst>
        </pc:spChg>
        <pc:spChg chg="add mod">
          <ac:chgData name="katbauerillustration@gmail.com" userId="c578b97486593789" providerId="LiveId" clId="{1E14A0F7-BB96-4B5D-9205-2E5CBA0DF37C}" dt="2024-04-16T01:40:00.397" v="1976" actId="14100"/>
          <ac:spMkLst>
            <pc:docMk/>
            <pc:sldMk cId="928439248" sldId="260"/>
            <ac:spMk id="10" creationId="{C8FA33FD-1130-4034-5521-0EB8DB45E342}"/>
          </ac:spMkLst>
        </pc:spChg>
        <pc:spChg chg="add mod">
          <ac:chgData name="katbauerillustration@gmail.com" userId="c578b97486593789" providerId="LiveId" clId="{1E14A0F7-BB96-4B5D-9205-2E5CBA0DF37C}" dt="2024-04-16T01:34:44.055" v="1862" actId="1037"/>
          <ac:spMkLst>
            <pc:docMk/>
            <pc:sldMk cId="928439248" sldId="260"/>
            <ac:spMk id="11" creationId="{A983719B-3AD4-A0F6-B87A-6DA1EF9C5661}"/>
          </ac:spMkLst>
        </pc:spChg>
        <pc:spChg chg="add mod">
          <ac:chgData name="katbauerillustration@gmail.com" userId="c578b97486593789" providerId="LiveId" clId="{1E14A0F7-BB96-4B5D-9205-2E5CBA0DF37C}" dt="2024-04-16T01:34:48.146" v="1871" actId="1037"/>
          <ac:spMkLst>
            <pc:docMk/>
            <pc:sldMk cId="928439248" sldId="260"/>
            <ac:spMk id="12" creationId="{99459099-C0AB-E0BB-C609-B4846BE235FE}"/>
          </ac:spMkLst>
        </pc:spChg>
        <pc:spChg chg="add mod">
          <ac:chgData name="katbauerillustration@gmail.com" userId="c578b97486593789" providerId="LiveId" clId="{1E14A0F7-BB96-4B5D-9205-2E5CBA0DF37C}" dt="2024-04-16T01:34:44.055" v="1862" actId="1037"/>
          <ac:spMkLst>
            <pc:docMk/>
            <pc:sldMk cId="928439248" sldId="260"/>
            <ac:spMk id="13" creationId="{D47DA66F-3110-DBB8-0942-CDD79993FD9F}"/>
          </ac:spMkLst>
        </pc:spChg>
        <pc:spChg chg="add mod">
          <ac:chgData name="katbauerillustration@gmail.com" userId="c578b97486593789" providerId="LiveId" clId="{1E14A0F7-BB96-4B5D-9205-2E5CBA0DF37C}" dt="2024-04-16T01:34:44.055" v="1862" actId="1037"/>
          <ac:spMkLst>
            <pc:docMk/>
            <pc:sldMk cId="928439248" sldId="260"/>
            <ac:spMk id="14" creationId="{F198E99E-D1C4-F934-7346-D1EAC0FFB008}"/>
          </ac:spMkLst>
        </pc:spChg>
        <pc:spChg chg="add del mod">
          <ac:chgData name="katbauerillustration@gmail.com" userId="c578b97486593789" providerId="LiveId" clId="{1E14A0F7-BB96-4B5D-9205-2E5CBA0DF37C}" dt="2024-04-16T01:14:49.997" v="1458" actId="478"/>
          <ac:spMkLst>
            <pc:docMk/>
            <pc:sldMk cId="928439248" sldId="260"/>
            <ac:spMk id="15" creationId="{E48939DD-FBEF-DBB0-D25B-4F9D0E8540C7}"/>
          </ac:spMkLst>
        </pc:spChg>
        <pc:spChg chg="add del mod">
          <ac:chgData name="katbauerillustration@gmail.com" userId="c578b97486593789" providerId="LiveId" clId="{1E14A0F7-BB96-4B5D-9205-2E5CBA0DF37C}" dt="2024-04-16T01:42:10.200" v="2010" actId="478"/>
          <ac:spMkLst>
            <pc:docMk/>
            <pc:sldMk cId="928439248" sldId="260"/>
            <ac:spMk id="43" creationId="{CB57DA52-98A3-1DB6-315B-1D6E939FFD01}"/>
          </ac:spMkLst>
        </pc:spChg>
        <pc:spChg chg="add del mod">
          <ac:chgData name="katbauerillustration@gmail.com" userId="c578b97486593789" providerId="LiveId" clId="{1E14A0F7-BB96-4B5D-9205-2E5CBA0DF37C}" dt="2024-04-16T01:35:11.779" v="1878" actId="21"/>
          <ac:spMkLst>
            <pc:docMk/>
            <pc:sldMk cId="928439248" sldId="260"/>
            <ac:spMk id="74" creationId="{5EE030E9-2F7E-751A-C4CC-FF0A43E8A14C}"/>
          </ac:spMkLst>
        </pc:spChg>
        <pc:picChg chg="add mod ord modCrop">
          <ac:chgData name="katbauerillustration@gmail.com" userId="c578b97486593789" providerId="LiveId" clId="{1E14A0F7-BB96-4B5D-9205-2E5CBA0DF37C}" dt="2024-04-16T01:41:41.524" v="2003" actId="18131"/>
          <ac:picMkLst>
            <pc:docMk/>
            <pc:sldMk cId="928439248" sldId="260"/>
            <ac:picMk id="34" creationId="{4D766A73-B1D7-3729-9131-AA4C12CD2D1B}"/>
          </ac:picMkLst>
        </pc:picChg>
        <pc:cxnChg chg="add mod">
          <ac:chgData name="katbauerillustration@gmail.com" userId="c578b97486593789" providerId="LiveId" clId="{1E14A0F7-BB96-4B5D-9205-2E5CBA0DF37C}" dt="2024-04-16T01:40:13.356" v="1978" actId="1076"/>
          <ac:cxnSpMkLst>
            <pc:docMk/>
            <pc:sldMk cId="928439248" sldId="260"/>
            <ac:cxnSpMk id="17" creationId="{ADACD900-C8C5-A650-FEE6-B3B4FD6336B3}"/>
          </ac:cxnSpMkLst>
        </pc:cxnChg>
        <pc:cxnChg chg="add mod">
          <ac:chgData name="katbauerillustration@gmail.com" userId="c578b97486593789" providerId="LiveId" clId="{1E14A0F7-BB96-4B5D-9205-2E5CBA0DF37C}" dt="2024-04-16T01:39:19.516" v="1968" actId="14100"/>
          <ac:cxnSpMkLst>
            <pc:docMk/>
            <pc:sldMk cId="928439248" sldId="260"/>
            <ac:cxnSpMk id="19" creationId="{AE6F3A06-4942-021A-510F-D34DC507CBB8}"/>
          </ac:cxnSpMkLst>
        </pc:cxnChg>
        <pc:cxnChg chg="add mod">
          <ac:chgData name="katbauerillustration@gmail.com" userId="c578b97486593789" providerId="LiveId" clId="{1E14A0F7-BB96-4B5D-9205-2E5CBA0DF37C}" dt="2024-04-16T01:39:14.956" v="1966" actId="14100"/>
          <ac:cxnSpMkLst>
            <pc:docMk/>
            <pc:sldMk cId="928439248" sldId="260"/>
            <ac:cxnSpMk id="20" creationId="{F1194053-762D-746C-887F-3E0C9668C42B}"/>
          </ac:cxnSpMkLst>
        </pc:cxnChg>
        <pc:cxnChg chg="add mod">
          <ac:chgData name="katbauerillustration@gmail.com" userId="c578b97486593789" providerId="LiveId" clId="{1E14A0F7-BB96-4B5D-9205-2E5CBA0DF37C}" dt="2024-04-16T01:35:07.110" v="1876" actId="14100"/>
          <ac:cxnSpMkLst>
            <pc:docMk/>
            <pc:sldMk cId="928439248" sldId="260"/>
            <ac:cxnSpMk id="23" creationId="{4CFF3BCC-92FA-D5F5-D2B4-34592724793B}"/>
          </ac:cxnSpMkLst>
        </pc:cxnChg>
        <pc:cxnChg chg="add del mod">
          <ac:chgData name="katbauerillustration@gmail.com" userId="c578b97486593789" providerId="LiveId" clId="{1E14A0F7-BB96-4B5D-9205-2E5CBA0DF37C}" dt="2024-04-16T01:42:00.096" v="2007" actId="478"/>
          <ac:cxnSpMkLst>
            <pc:docMk/>
            <pc:sldMk cId="928439248" sldId="260"/>
            <ac:cxnSpMk id="24" creationId="{AC72E9EA-9B99-C1B2-FDAF-4B704FDE7B96}"/>
          </ac:cxnSpMkLst>
        </pc:cxnChg>
        <pc:cxnChg chg="add del mod">
          <ac:chgData name="katbauerillustration@gmail.com" userId="c578b97486593789" providerId="LiveId" clId="{1E14A0F7-BB96-4B5D-9205-2E5CBA0DF37C}" dt="2024-04-16T01:21:56.122" v="1558" actId="478"/>
          <ac:cxnSpMkLst>
            <pc:docMk/>
            <pc:sldMk cId="928439248" sldId="260"/>
            <ac:cxnSpMk id="26" creationId="{10B2431F-8A59-939B-7783-93B525A22686}"/>
          </ac:cxnSpMkLst>
        </pc:cxnChg>
        <pc:cxnChg chg="add mod">
          <ac:chgData name="katbauerillustration@gmail.com" userId="c578b97486593789" providerId="LiveId" clId="{1E14A0F7-BB96-4B5D-9205-2E5CBA0DF37C}" dt="2024-04-16T01:34:44.055" v="1862" actId="1037"/>
          <ac:cxnSpMkLst>
            <pc:docMk/>
            <pc:sldMk cId="928439248" sldId="260"/>
            <ac:cxnSpMk id="27" creationId="{F5B0181B-CF93-72D6-657D-84E90DE16188}"/>
          </ac:cxnSpMkLst>
        </pc:cxnChg>
        <pc:cxnChg chg="add mod">
          <ac:chgData name="katbauerillustration@gmail.com" userId="c578b97486593789" providerId="LiveId" clId="{1E14A0F7-BB96-4B5D-9205-2E5CBA0DF37C}" dt="2024-04-16T01:34:44.055" v="1862" actId="1037"/>
          <ac:cxnSpMkLst>
            <pc:docMk/>
            <pc:sldMk cId="928439248" sldId="260"/>
            <ac:cxnSpMk id="28" creationId="{C3BFE7B3-C688-57FE-3D2A-14D4C0A45933}"/>
          </ac:cxnSpMkLst>
        </pc:cxnChg>
        <pc:cxnChg chg="add mod">
          <ac:chgData name="katbauerillustration@gmail.com" userId="c578b97486593789" providerId="LiveId" clId="{1E14A0F7-BB96-4B5D-9205-2E5CBA0DF37C}" dt="2024-04-16T01:34:44.055" v="1862" actId="1037"/>
          <ac:cxnSpMkLst>
            <pc:docMk/>
            <pc:sldMk cId="928439248" sldId="260"/>
            <ac:cxnSpMk id="29" creationId="{8629080F-7FF9-ABB9-8A7F-13EF5059FB1C}"/>
          </ac:cxnSpMkLst>
        </pc:cxnChg>
        <pc:cxnChg chg="add mod">
          <ac:chgData name="katbauerillustration@gmail.com" userId="c578b97486593789" providerId="LiveId" clId="{1E14A0F7-BB96-4B5D-9205-2E5CBA0DF37C}" dt="2024-04-16T01:40:43.957" v="1990" actId="14100"/>
          <ac:cxnSpMkLst>
            <pc:docMk/>
            <pc:sldMk cId="928439248" sldId="260"/>
            <ac:cxnSpMk id="39" creationId="{27ACE0FC-38A4-166E-2C5C-C581C4C19A7F}"/>
          </ac:cxnSpMkLst>
        </pc:cxnChg>
      </pc:sldChg>
      <pc:sldChg chg="addSp delSp modSp mod">
        <pc:chgData name="katbauerillustration@gmail.com" userId="c578b97486593789" providerId="LiveId" clId="{1E14A0F7-BB96-4B5D-9205-2E5CBA0DF37C}" dt="2024-04-16T01:35:20.140" v="1881" actId="21"/>
        <pc:sldMkLst>
          <pc:docMk/>
          <pc:sldMk cId="16682422" sldId="261"/>
        </pc:sldMkLst>
        <pc:spChg chg="del">
          <ac:chgData name="katbauerillustration@gmail.com" userId="c578b97486593789" providerId="LiveId" clId="{1E14A0F7-BB96-4B5D-9205-2E5CBA0DF37C}" dt="2024-04-16T00:26:59.852" v="533" actId="478"/>
          <ac:spMkLst>
            <pc:docMk/>
            <pc:sldMk cId="16682422" sldId="261"/>
            <ac:spMk id="2" creationId="{C023CC7B-E6CE-49E5-4DDA-37F6C05EE6E0}"/>
          </ac:spMkLst>
        </pc:spChg>
        <pc:spChg chg="del">
          <ac:chgData name="katbauerillustration@gmail.com" userId="c578b97486593789" providerId="LiveId" clId="{1E14A0F7-BB96-4B5D-9205-2E5CBA0DF37C}" dt="2024-04-16T00:27:00.660" v="534" actId="478"/>
          <ac:spMkLst>
            <pc:docMk/>
            <pc:sldMk cId="16682422" sldId="261"/>
            <ac:spMk id="3" creationId="{89C2E73E-E7CE-1CE2-44EA-EFE7BA8CDF4F}"/>
          </ac:spMkLst>
        </pc:spChg>
        <pc:spChg chg="add mod">
          <ac:chgData name="katbauerillustration@gmail.com" userId="c578b97486593789" providerId="LiveId" clId="{1E14A0F7-BB96-4B5D-9205-2E5CBA0DF37C}" dt="2024-04-16T00:27:02.227" v="535" actId="1076"/>
          <ac:spMkLst>
            <pc:docMk/>
            <pc:sldMk cId="16682422" sldId="261"/>
            <ac:spMk id="4" creationId="{EB0F9513-87F1-878F-6757-5BF792BD2300}"/>
          </ac:spMkLst>
        </pc:spChg>
        <pc:spChg chg="add mod">
          <ac:chgData name="katbauerillustration@gmail.com" userId="c578b97486593789" providerId="LiveId" clId="{1E14A0F7-BB96-4B5D-9205-2E5CBA0DF37C}" dt="2024-04-16T00:36:41.034" v="646" actId="207"/>
          <ac:spMkLst>
            <pc:docMk/>
            <pc:sldMk cId="16682422" sldId="261"/>
            <ac:spMk id="5" creationId="{A5ED1897-CB71-0FB9-F2A7-77EA34F4DD00}"/>
          </ac:spMkLst>
        </pc:spChg>
        <pc:spChg chg="add del">
          <ac:chgData name="katbauerillustration@gmail.com" userId="c578b97486593789" providerId="LiveId" clId="{1E14A0F7-BB96-4B5D-9205-2E5CBA0DF37C}" dt="2024-04-16T01:34:10.174" v="1824" actId="21"/>
          <ac:spMkLst>
            <pc:docMk/>
            <pc:sldMk cId="16682422" sldId="261"/>
            <ac:spMk id="8" creationId="{5EE030E9-2F7E-751A-C4CC-FF0A43E8A14C}"/>
          </ac:spMkLst>
        </pc:spChg>
        <pc:spChg chg="add del mod">
          <ac:chgData name="katbauerillustration@gmail.com" userId="c578b97486593789" providerId="LiveId" clId="{1E14A0F7-BB96-4B5D-9205-2E5CBA0DF37C}" dt="2024-04-16T01:35:20.140" v="1881" actId="21"/>
          <ac:spMkLst>
            <pc:docMk/>
            <pc:sldMk cId="16682422" sldId="261"/>
            <ac:spMk id="74" creationId="{5EE030E9-2F7E-751A-C4CC-FF0A43E8A14C}"/>
          </ac:spMkLst>
        </pc:spChg>
        <pc:picChg chg="add mod ord modCrop">
          <ac:chgData name="katbauerillustration@gmail.com" userId="c578b97486593789" providerId="LiveId" clId="{1E14A0F7-BB96-4B5D-9205-2E5CBA0DF37C}" dt="2024-04-16T00:31:46.279" v="581" actId="18131"/>
          <ac:picMkLst>
            <pc:docMk/>
            <pc:sldMk cId="16682422" sldId="261"/>
            <ac:picMk id="7" creationId="{28795BA1-C418-066F-847A-33FE090CFC67}"/>
          </ac:picMkLst>
        </pc:picChg>
      </pc:sldChg>
      <pc:sldChg chg="addSp delSp modSp mod">
        <pc:chgData name="katbauerillustration@gmail.com" userId="c578b97486593789" providerId="LiveId" clId="{1E14A0F7-BB96-4B5D-9205-2E5CBA0DF37C}" dt="2024-04-16T02:45:47.489" v="3475" actId="21"/>
        <pc:sldMkLst>
          <pc:docMk/>
          <pc:sldMk cId="3287156955" sldId="262"/>
        </pc:sldMkLst>
        <pc:spChg chg="del">
          <ac:chgData name="katbauerillustration@gmail.com" userId="c578b97486593789" providerId="LiveId" clId="{1E14A0F7-BB96-4B5D-9205-2E5CBA0DF37C}" dt="2024-04-16T01:02:07.971" v="1295" actId="478"/>
          <ac:spMkLst>
            <pc:docMk/>
            <pc:sldMk cId="3287156955" sldId="262"/>
            <ac:spMk id="2" creationId="{FF8414A4-3A0E-0AAF-5B04-25E5952B9974}"/>
          </ac:spMkLst>
        </pc:spChg>
        <pc:spChg chg="del">
          <ac:chgData name="katbauerillustration@gmail.com" userId="c578b97486593789" providerId="LiveId" clId="{1E14A0F7-BB96-4B5D-9205-2E5CBA0DF37C}" dt="2024-04-16T01:02:05.837" v="1292"/>
          <ac:spMkLst>
            <pc:docMk/>
            <pc:sldMk cId="3287156955" sldId="262"/>
            <ac:spMk id="3" creationId="{E43B0540-5DB5-9A70-CE4C-7E25A89330B2}"/>
          </ac:spMkLst>
        </pc:spChg>
        <pc:spChg chg="add mod">
          <ac:chgData name="katbauerillustration@gmail.com" userId="c578b97486593789" providerId="LiveId" clId="{1E14A0F7-BB96-4B5D-9205-2E5CBA0DF37C}" dt="2024-04-16T01:28:11.262" v="1749" actId="1076"/>
          <ac:spMkLst>
            <pc:docMk/>
            <pc:sldMk cId="3287156955" sldId="262"/>
            <ac:spMk id="6" creationId="{4D9420AC-D93F-0317-0CE8-96B1D246ACA1}"/>
          </ac:spMkLst>
        </pc:spChg>
        <pc:spChg chg="add mod">
          <ac:chgData name="katbauerillustration@gmail.com" userId="c578b97486593789" providerId="LiveId" clId="{1E14A0F7-BB96-4B5D-9205-2E5CBA0DF37C}" dt="2024-04-16T01:08:51.724" v="1380" actId="1038"/>
          <ac:spMkLst>
            <pc:docMk/>
            <pc:sldMk cId="3287156955" sldId="262"/>
            <ac:spMk id="13" creationId="{16960F87-4B60-9E31-770E-66F9FA508B60}"/>
          </ac:spMkLst>
        </pc:spChg>
        <pc:spChg chg="add mod">
          <ac:chgData name="katbauerillustration@gmail.com" userId="c578b97486593789" providerId="LiveId" clId="{1E14A0F7-BB96-4B5D-9205-2E5CBA0DF37C}" dt="2024-04-16T01:08:51.724" v="1380" actId="1038"/>
          <ac:spMkLst>
            <pc:docMk/>
            <pc:sldMk cId="3287156955" sldId="262"/>
            <ac:spMk id="14" creationId="{6E4567CE-0266-D16C-35EA-4F6397C59279}"/>
          </ac:spMkLst>
        </pc:spChg>
        <pc:spChg chg="add mod">
          <ac:chgData name="katbauerillustration@gmail.com" userId="c578b97486593789" providerId="LiveId" clId="{1E14A0F7-BB96-4B5D-9205-2E5CBA0DF37C}" dt="2024-04-16T01:08:51.724" v="1380" actId="1038"/>
          <ac:spMkLst>
            <pc:docMk/>
            <pc:sldMk cId="3287156955" sldId="262"/>
            <ac:spMk id="15" creationId="{FA9E16AD-E66A-2A50-8F4B-000BB69ED8BF}"/>
          </ac:spMkLst>
        </pc:spChg>
        <pc:spChg chg="add del mod">
          <ac:chgData name="katbauerillustration@gmail.com" userId="c578b97486593789" providerId="LiveId" clId="{1E14A0F7-BB96-4B5D-9205-2E5CBA0DF37C}" dt="2024-04-16T01:28:10.388" v="1748" actId="21"/>
          <ac:spMkLst>
            <pc:docMk/>
            <pc:sldMk cId="3287156955" sldId="262"/>
            <ac:spMk id="17" creationId="{5F206EEA-4CCE-FCD8-5113-EDCF3774D74A}"/>
          </ac:spMkLst>
        </pc:spChg>
        <pc:spChg chg="add del mod">
          <ac:chgData name="katbauerillustration@gmail.com" userId="c578b97486593789" providerId="LiveId" clId="{1E14A0F7-BB96-4B5D-9205-2E5CBA0DF37C}" dt="2024-04-16T02:45:47.489" v="3475" actId="21"/>
          <ac:spMkLst>
            <pc:docMk/>
            <pc:sldMk cId="3287156955" sldId="262"/>
            <ac:spMk id="18" creationId="{73F496E0-D85F-F31B-5D67-545804D09FE1}"/>
          </ac:spMkLst>
        </pc:spChg>
        <pc:spChg chg="add del mod">
          <ac:chgData name="katbauerillustration@gmail.com" userId="c578b97486593789" providerId="LiveId" clId="{1E14A0F7-BB96-4B5D-9205-2E5CBA0DF37C}" dt="2024-04-16T01:35:28.723" v="1888" actId="21"/>
          <ac:spMkLst>
            <pc:docMk/>
            <pc:sldMk cId="3287156955" sldId="262"/>
            <ac:spMk id="74" creationId="{5EE030E9-2F7E-751A-C4CC-FF0A43E8A14C}"/>
          </ac:spMkLst>
        </pc:spChg>
        <pc:picChg chg="add del mod modCrop">
          <ac:chgData name="katbauerillustration@gmail.com" userId="c578b97486593789" providerId="LiveId" clId="{1E14A0F7-BB96-4B5D-9205-2E5CBA0DF37C}" dt="2024-04-16T01:28:10.388" v="1748" actId="21"/>
          <ac:picMkLst>
            <pc:docMk/>
            <pc:sldMk cId="3287156955" sldId="262"/>
            <ac:picMk id="5" creationId="{719A7BD3-9D08-39E0-C6EB-8E4113A9E7DD}"/>
          </ac:picMkLst>
        </pc:picChg>
        <pc:picChg chg="add mod">
          <ac:chgData name="katbauerillustration@gmail.com" userId="c578b97486593789" providerId="LiveId" clId="{1E14A0F7-BB96-4B5D-9205-2E5CBA0DF37C}" dt="2024-04-16T01:35:25.367" v="1887" actId="1038"/>
          <ac:picMkLst>
            <pc:docMk/>
            <pc:sldMk cId="3287156955" sldId="262"/>
            <ac:picMk id="8" creationId="{3B73C7CE-D878-90A6-AB62-C69A455DD50B}"/>
          </ac:picMkLst>
        </pc:picChg>
        <pc:picChg chg="add mod">
          <ac:chgData name="katbauerillustration@gmail.com" userId="c578b97486593789" providerId="LiveId" clId="{1E14A0F7-BB96-4B5D-9205-2E5CBA0DF37C}" dt="2024-04-16T01:35:25.367" v="1887" actId="1038"/>
          <ac:picMkLst>
            <pc:docMk/>
            <pc:sldMk cId="3287156955" sldId="262"/>
            <ac:picMk id="10" creationId="{155428D3-C88E-DAE1-9D09-A7D754D05092}"/>
          </ac:picMkLst>
        </pc:picChg>
        <pc:picChg chg="add mod">
          <ac:chgData name="katbauerillustration@gmail.com" userId="c578b97486593789" providerId="LiveId" clId="{1E14A0F7-BB96-4B5D-9205-2E5CBA0DF37C}" dt="2024-04-16T01:35:25.367" v="1887" actId="1038"/>
          <ac:picMkLst>
            <pc:docMk/>
            <pc:sldMk cId="3287156955" sldId="262"/>
            <ac:picMk id="12" creationId="{9B7E85E1-B18A-45CA-A726-ACFF3182A308}"/>
          </ac:picMkLst>
        </pc:picChg>
      </pc:sldChg>
      <pc:sldChg chg="addSp delSp modSp mod">
        <pc:chgData name="katbauerillustration@gmail.com" userId="c578b97486593789" providerId="LiveId" clId="{1E14A0F7-BB96-4B5D-9205-2E5CBA0DF37C}" dt="2024-04-16T02:50:45.212" v="3632" actId="2711"/>
        <pc:sldMkLst>
          <pc:docMk/>
          <pc:sldMk cId="3944367082" sldId="263"/>
        </pc:sldMkLst>
        <pc:spChg chg="del">
          <ac:chgData name="katbauerillustration@gmail.com" userId="c578b97486593789" providerId="LiveId" clId="{1E14A0F7-BB96-4B5D-9205-2E5CBA0DF37C}" dt="2024-04-16T01:28:34.794" v="1754" actId="478"/>
          <ac:spMkLst>
            <pc:docMk/>
            <pc:sldMk cId="3944367082" sldId="263"/>
            <ac:spMk id="2" creationId="{CD908612-F6AE-729D-C819-3DEFDA8213D1}"/>
          </ac:spMkLst>
        </pc:spChg>
        <pc:spChg chg="del">
          <ac:chgData name="katbauerillustration@gmail.com" userId="c578b97486593789" providerId="LiveId" clId="{1E14A0F7-BB96-4B5D-9205-2E5CBA0DF37C}" dt="2024-04-16T01:28:26.581" v="1750"/>
          <ac:spMkLst>
            <pc:docMk/>
            <pc:sldMk cId="3944367082" sldId="263"/>
            <ac:spMk id="3" creationId="{3CDFB026-C303-75C2-3916-943C3696F60F}"/>
          </ac:spMkLst>
        </pc:spChg>
        <pc:spChg chg="add mod">
          <ac:chgData name="katbauerillustration@gmail.com" userId="c578b97486593789" providerId="LiveId" clId="{1E14A0F7-BB96-4B5D-9205-2E5CBA0DF37C}" dt="2024-04-16T02:45:57.836" v="3481" actId="1076"/>
          <ac:spMkLst>
            <pc:docMk/>
            <pc:sldMk cId="3944367082" sldId="263"/>
            <ac:spMk id="7" creationId="{9793F1FB-FD00-7088-CED4-08DF242D6133}"/>
          </ac:spMkLst>
        </pc:spChg>
        <pc:spChg chg="add mod">
          <ac:chgData name="katbauerillustration@gmail.com" userId="c578b97486593789" providerId="LiveId" clId="{1E14A0F7-BB96-4B5D-9205-2E5CBA0DF37C}" dt="2024-04-16T01:33:56.168" v="1817" actId="14100"/>
          <ac:spMkLst>
            <pc:docMk/>
            <pc:sldMk cId="3944367082" sldId="263"/>
            <ac:spMk id="8" creationId="{D43986AF-711A-45A9-ECCA-5FD61274C816}"/>
          </ac:spMkLst>
        </pc:spChg>
        <pc:spChg chg="add del mod">
          <ac:chgData name="katbauerillustration@gmail.com" userId="c578b97486593789" providerId="LiveId" clId="{1E14A0F7-BB96-4B5D-9205-2E5CBA0DF37C}" dt="2024-04-16T02:50:07.871" v="3624" actId="478"/>
          <ac:spMkLst>
            <pc:docMk/>
            <pc:sldMk cId="3944367082" sldId="263"/>
            <ac:spMk id="9" creationId="{4DD96610-7B27-7634-D65A-ABB683BB0CDF}"/>
          </ac:spMkLst>
        </pc:spChg>
        <pc:spChg chg="add del mod">
          <ac:chgData name="katbauerillustration@gmail.com" userId="c578b97486593789" providerId="LiveId" clId="{1E14A0F7-BB96-4B5D-9205-2E5CBA0DF37C}" dt="2024-04-16T01:31:17.813" v="1793" actId="478"/>
          <ac:spMkLst>
            <pc:docMk/>
            <pc:sldMk cId="3944367082" sldId="263"/>
            <ac:spMk id="10" creationId="{B3470E35-9849-9CE7-54B3-1EC7D8CB354E}"/>
          </ac:spMkLst>
        </pc:spChg>
        <pc:spChg chg="add mod">
          <ac:chgData name="katbauerillustration@gmail.com" userId="c578b97486593789" providerId="LiveId" clId="{1E14A0F7-BB96-4B5D-9205-2E5CBA0DF37C}" dt="2024-04-16T02:47:49.775" v="3536" actId="14100"/>
          <ac:spMkLst>
            <pc:docMk/>
            <pc:sldMk cId="3944367082" sldId="263"/>
            <ac:spMk id="11" creationId="{EE03A551-EFF5-239D-8232-DD2DA2FD04D2}"/>
          </ac:spMkLst>
        </pc:spChg>
        <pc:spChg chg="add del mod">
          <ac:chgData name="katbauerillustration@gmail.com" userId="c578b97486593789" providerId="LiveId" clId="{1E14A0F7-BB96-4B5D-9205-2E5CBA0DF37C}" dt="2024-04-16T02:47:23.899" v="3522" actId="478"/>
          <ac:spMkLst>
            <pc:docMk/>
            <pc:sldMk cId="3944367082" sldId="263"/>
            <ac:spMk id="12" creationId="{23147C54-B844-4E11-DAA8-296842FA0C59}"/>
          </ac:spMkLst>
        </pc:spChg>
        <pc:spChg chg="add del mod">
          <ac:chgData name="katbauerillustration@gmail.com" userId="c578b97486593789" providerId="LiveId" clId="{1E14A0F7-BB96-4B5D-9205-2E5CBA0DF37C}" dt="2024-04-16T02:47:23.549" v="3521" actId="478"/>
          <ac:spMkLst>
            <pc:docMk/>
            <pc:sldMk cId="3944367082" sldId="263"/>
            <ac:spMk id="13" creationId="{2320AC3E-8407-204F-FE2A-C4C1D3B13BA4}"/>
          </ac:spMkLst>
        </pc:spChg>
        <pc:spChg chg="add del mod">
          <ac:chgData name="katbauerillustration@gmail.com" userId="c578b97486593789" providerId="LiveId" clId="{1E14A0F7-BB96-4B5D-9205-2E5CBA0DF37C}" dt="2024-04-16T02:47:22.983" v="3520" actId="478"/>
          <ac:spMkLst>
            <pc:docMk/>
            <pc:sldMk cId="3944367082" sldId="263"/>
            <ac:spMk id="14" creationId="{56462E7C-02B7-CA4C-23A4-CEBF53A6107B}"/>
          </ac:spMkLst>
        </pc:spChg>
        <pc:spChg chg="add del mod">
          <ac:chgData name="katbauerillustration@gmail.com" userId="c578b97486593789" providerId="LiveId" clId="{1E14A0F7-BB96-4B5D-9205-2E5CBA0DF37C}" dt="2024-04-16T02:47:22.535" v="3519" actId="478"/>
          <ac:spMkLst>
            <pc:docMk/>
            <pc:sldMk cId="3944367082" sldId="263"/>
            <ac:spMk id="15" creationId="{2FAB8340-4701-C4CD-E4C9-406C697725AC}"/>
          </ac:spMkLst>
        </pc:spChg>
        <pc:spChg chg="add del mod">
          <ac:chgData name="katbauerillustration@gmail.com" userId="c578b97486593789" providerId="LiveId" clId="{1E14A0F7-BB96-4B5D-9205-2E5CBA0DF37C}" dt="2024-04-16T02:47:21.720" v="3518" actId="478"/>
          <ac:spMkLst>
            <pc:docMk/>
            <pc:sldMk cId="3944367082" sldId="263"/>
            <ac:spMk id="16" creationId="{2E6803EB-0C3E-7B6E-8366-4E495E599A85}"/>
          </ac:spMkLst>
        </pc:spChg>
        <pc:spChg chg="add del mod">
          <ac:chgData name="katbauerillustration@gmail.com" userId="c578b97486593789" providerId="LiveId" clId="{1E14A0F7-BB96-4B5D-9205-2E5CBA0DF37C}" dt="2024-04-16T02:47:21.720" v="3518" actId="478"/>
          <ac:spMkLst>
            <pc:docMk/>
            <pc:sldMk cId="3944367082" sldId="263"/>
            <ac:spMk id="17" creationId="{4CA1BB3A-0FC5-AA62-BFBF-7FE60174D89E}"/>
          </ac:spMkLst>
        </pc:spChg>
        <pc:spChg chg="add mod">
          <ac:chgData name="katbauerillustration@gmail.com" userId="c578b97486593789" providerId="LiveId" clId="{1E14A0F7-BB96-4B5D-9205-2E5CBA0DF37C}" dt="2024-04-16T02:47:29.543" v="3523" actId="14100"/>
          <ac:spMkLst>
            <pc:docMk/>
            <pc:sldMk cId="3944367082" sldId="263"/>
            <ac:spMk id="18" creationId="{73F496E0-D85F-F31B-5D67-545804D09FE1}"/>
          </ac:spMkLst>
        </pc:spChg>
        <pc:spChg chg="add mod">
          <ac:chgData name="katbauerillustration@gmail.com" userId="c578b97486593789" providerId="LiveId" clId="{1E14A0F7-BB96-4B5D-9205-2E5CBA0DF37C}" dt="2024-04-16T02:48:03.171" v="3538" actId="1076"/>
          <ac:spMkLst>
            <pc:docMk/>
            <pc:sldMk cId="3944367082" sldId="263"/>
            <ac:spMk id="19" creationId="{F16035A3-8AA9-8FC7-A45E-06BD79379EED}"/>
          </ac:spMkLst>
        </pc:spChg>
        <pc:spChg chg="add mod">
          <ac:chgData name="katbauerillustration@gmail.com" userId="c578b97486593789" providerId="LiveId" clId="{1E14A0F7-BB96-4B5D-9205-2E5CBA0DF37C}" dt="2024-04-16T02:48:07.829" v="3540" actId="20577"/>
          <ac:spMkLst>
            <pc:docMk/>
            <pc:sldMk cId="3944367082" sldId="263"/>
            <ac:spMk id="20" creationId="{0C973451-A70B-D487-AA72-F3EA2CD042C5}"/>
          </ac:spMkLst>
        </pc:spChg>
        <pc:spChg chg="add mod">
          <ac:chgData name="katbauerillustration@gmail.com" userId="c578b97486593789" providerId="LiveId" clId="{1E14A0F7-BB96-4B5D-9205-2E5CBA0DF37C}" dt="2024-04-16T02:48:22.313" v="3543" actId="1076"/>
          <ac:spMkLst>
            <pc:docMk/>
            <pc:sldMk cId="3944367082" sldId="263"/>
            <ac:spMk id="21" creationId="{CA7A9683-F81E-31BE-2B3C-1CAC5B5A13D5}"/>
          </ac:spMkLst>
        </pc:spChg>
        <pc:spChg chg="add mod">
          <ac:chgData name="katbauerillustration@gmail.com" userId="c578b97486593789" providerId="LiveId" clId="{1E14A0F7-BB96-4B5D-9205-2E5CBA0DF37C}" dt="2024-04-16T02:48:47.686" v="3552" actId="1076"/>
          <ac:spMkLst>
            <pc:docMk/>
            <pc:sldMk cId="3944367082" sldId="263"/>
            <ac:spMk id="22" creationId="{BB408927-7318-7813-B979-AE8C00173E9E}"/>
          </ac:spMkLst>
        </pc:spChg>
        <pc:spChg chg="add mod">
          <ac:chgData name="katbauerillustration@gmail.com" userId="c578b97486593789" providerId="LiveId" clId="{1E14A0F7-BB96-4B5D-9205-2E5CBA0DF37C}" dt="2024-04-16T02:48:28.967" v="3545" actId="1076"/>
          <ac:spMkLst>
            <pc:docMk/>
            <pc:sldMk cId="3944367082" sldId="263"/>
            <ac:spMk id="23" creationId="{57872190-1DE1-59B4-45CA-D936E0463BB8}"/>
          </ac:spMkLst>
        </pc:spChg>
        <pc:spChg chg="add mod">
          <ac:chgData name="katbauerillustration@gmail.com" userId="c578b97486593789" providerId="LiveId" clId="{1E14A0F7-BB96-4B5D-9205-2E5CBA0DF37C}" dt="2024-04-16T02:48:54.604" v="3559" actId="1036"/>
          <ac:spMkLst>
            <pc:docMk/>
            <pc:sldMk cId="3944367082" sldId="263"/>
            <ac:spMk id="24" creationId="{E523D216-26BC-3217-36B0-B1E04709E7E8}"/>
          </ac:spMkLst>
        </pc:spChg>
        <pc:spChg chg="add mod">
          <ac:chgData name="katbauerillustration@gmail.com" userId="c578b97486593789" providerId="LiveId" clId="{1E14A0F7-BB96-4B5D-9205-2E5CBA0DF37C}" dt="2024-04-16T02:50:31.078" v="3626" actId="207"/>
          <ac:spMkLst>
            <pc:docMk/>
            <pc:sldMk cId="3944367082" sldId="263"/>
            <ac:spMk id="25" creationId="{58BF2B77-41DB-DB46-DA2A-0863DBDD0603}"/>
          </ac:spMkLst>
        </pc:spChg>
        <pc:spChg chg="add mod">
          <ac:chgData name="katbauerillustration@gmail.com" userId="c578b97486593789" providerId="LiveId" clId="{1E14A0F7-BB96-4B5D-9205-2E5CBA0DF37C}" dt="2024-04-16T02:50:35.533" v="3628" actId="2711"/>
          <ac:spMkLst>
            <pc:docMk/>
            <pc:sldMk cId="3944367082" sldId="263"/>
            <ac:spMk id="26" creationId="{C9368B28-4FD8-FBC8-B7A7-BE67936710F2}"/>
          </ac:spMkLst>
        </pc:spChg>
        <pc:spChg chg="add mod">
          <ac:chgData name="katbauerillustration@gmail.com" userId="c578b97486593789" providerId="LiveId" clId="{1E14A0F7-BB96-4B5D-9205-2E5CBA0DF37C}" dt="2024-04-16T02:50:40.409" v="3630" actId="2711"/>
          <ac:spMkLst>
            <pc:docMk/>
            <pc:sldMk cId="3944367082" sldId="263"/>
            <ac:spMk id="27" creationId="{6003310B-E14D-6C86-9F09-1079D743DDF6}"/>
          </ac:spMkLst>
        </pc:spChg>
        <pc:spChg chg="add mod">
          <ac:chgData name="katbauerillustration@gmail.com" userId="c578b97486593789" providerId="LiveId" clId="{1E14A0F7-BB96-4B5D-9205-2E5CBA0DF37C}" dt="2024-04-16T02:50:45.212" v="3632" actId="2711"/>
          <ac:spMkLst>
            <pc:docMk/>
            <pc:sldMk cId="3944367082" sldId="263"/>
            <ac:spMk id="28" creationId="{8EA83FAD-4D4A-6533-9843-6B9465FBC2DC}"/>
          </ac:spMkLst>
        </pc:spChg>
        <pc:spChg chg="add del mod">
          <ac:chgData name="katbauerillustration@gmail.com" userId="c578b97486593789" providerId="LiveId" clId="{1E14A0F7-BB96-4B5D-9205-2E5CBA0DF37C}" dt="2024-04-16T01:35:31.987" v="1890" actId="21"/>
          <ac:spMkLst>
            <pc:docMk/>
            <pc:sldMk cId="3944367082" sldId="263"/>
            <ac:spMk id="74" creationId="{5EE030E9-2F7E-751A-C4CC-FF0A43E8A14C}"/>
          </ac:spMkLst>
        </pc:spChg>
        <pc:picChg chg="add mod">
          <ac:chgData name="katbauerillustration@gmail.com" userId="c578b97486593789" providerId="LiveId" clId="{1E14A0F7-BB96-4B5D-9205-2E5CBA0DF37C}" dt="2024-04-16T01:28:09.964" v="1747"/>
          <ac:picMkLst>
            <pc:docMk/>
            <pc:sldMk cId="3944367082" sldId="263"/>
            <ac:picMk id="5" creationId="{719A7BD3-9D08-39E0-C6EB-8E4113A9E7DD}"/>
          </ac:picMkLst>
        </pc:picChg>
        <pc:picChg chg="add mod modCrop">
          <ac:chgData name="katbauerillustration@gmail.com" userId="c578b97486593789" providerId="LiveId" clId="{1E14A0F7-BB96-4B5D-9205-2E5CBA0DF37C}" dt="2024-04-16T01:29:49.514" v="1777" actId="18131"/>
          <ac:picMkLst>
            <pc:docMk/>
            <pc:sldMk cId="3944367082" sldId="263"/>
            <ac:picMk id="6" creationId="{D3DD4E98-8608-9826-B7D7-1825BB2CD616}"/>
          </ac:picMkLst>
        </pc:picChg>
      </pc:sldChg>
      <pc:sldChg chg="addSp delSp modSp mod">
        <pc:chgData name="katbauerillustration@gmail.com" userId="c578b97486593789" providerId="LiveId" clId="{1E14A0F7-BB96-4B5D-9205-2E5CBA0DF37C}" dt="2024-04-16T01:48:55.138" v="2242" actId="1038"/>
        <pc:sldMkLst>
          <pc:docMk/>
          <pc:sldMk cId="2326362171" sldId="264"/>
        </pc:sldMkLst>
        <pc:spChg chg="del">
          <ac:chgData name="katbauerillustration@gmail.com" userId="c578b97486593789" providerId="LiveId" clId="{1E14A0F7-BB96-4B5D-9205-2E5CBA0DF37C}" dt="2024-04-16T00:34:23.847" v="583" actId="478"/>
          <ac:spMkLst>
            <pc:docMk/>
            <pc:sldMk cId="2326362171" sldId="264"/>
            <ac:spMk id="2" creationId="{386B9543-7256-DD53-2FF4-51771AFFE8E8}"/>
          </ac:spMkLst>
        </pc:spChg>
        <pc:spChg chg="del">
          <ac:chgData name="katbauerillustration@gmail.com" userId="c578b97486593789" providerId="LiveId" clId="{1E14A0F7-BB96-4B5D-9205-2E5CBA0DF37C}" dt="2024-04-16T00:34:21.294" v="582"/>
          <ac:spMkLst>
            <pc:docMk/>
            <pc:sldMk cId="2326362171" sldId="264"/>
            <ac:spMk id="3" creationId="{7FD310FC-8291-40AA-450A-FCEB438D8329}"/>
          </ac:spMkLst>
        </pc:spChg>
        <pc:spChg chg="add mod">
          <ac:chgData name="katbauerillustration@gmail.com" userId="c578b97486593789" providerId="LiveId" clId="{1E14A0F7-BB96-4B5D-9205-2E5CBA0DF37C}" dt="2024-04-16T00:36:15.305" v="643" actId="207"/>
          <ac:spMkLst>
            <pc:docMk/>
            <pc:sldMk cId="2326362171" sldId="264"/>
            <ac:spMk id="6" creationId="{FFEC287F-11F4-409E-2A28-1CE29D382826}"/>
          </ac:spMkLst>
        </pc:spChg>
        <pc:spChg chg="add mod">
          <ac:chgData name="katbauerillustration@gmail.com" userId="c578b97486593789" providerId="LiveId" clId="{1E14A0F7-BB96-4B5D-9205-2E5CBA0DF37C}" dt="2024-04-16T01:48:46.093" v="2236" actId="1037"/>
          <ac:spMkLst>
            <pc:docMk/>
            <pc:sldMk cId="2326362171" sldId="264"/>
            <ac:spMk id="7" creationId="{FE937935-6B17-149A-07E5-B10C06946F19}"/>
          </ac:spMkLst>
        </pc:spChg>
        <pc:spChg chg="add mod">
          <ac:chgData name="katbauerillustration@gmail.com" userId="c578b97486593789" providerId="LiveId" clId="{1E14A0F7-BB96-4B5D-9205-2E5CBA0DF37C}" dt="2024-04-16T00:42:24.535" v="751" actId="164"/>
          <ac:spMkLst>
            <pc:docMk/>
            <pc:sldMk cId="2326362171" sldId="264"/>
            <ac:spMk id="8" creationId="{A54FF21A-23D4-015C-E3BB-49BE2562355F}"/>
          </ac:spMkLst>
        </pc:spChg>
        <pc:spChg chg="add del mod">
          <ac:chgData name="katbauerillustration@gmail.com" userId="c578b97486593789" providerId="LiveId" clId="{1E14A0F7-BB96-4B5D-9205-2E5CBA0DF37C}" dt="2024-04-16T00:39:30.140" v="664" actId="478"/>
          <ac:spMkLst>
            <pc:docMk/>
            <pc:sldMk cId="2326362171" sldId="264"/>
            <ac:spMk id="9" creationId="{561B0D67-174A-043C-96FD-5F31027CCB18}"/>
          </ac:spMkLst>
        </pc:spChg>
        <pc:spChg chg="add del mod">
          <ac:chgData name="katbauerillustration@gmail.com" userId="c578b97486593789" providerId="LiveId" clId="{1E14A0F7-BB96-4B5D-9205-2E5CBA0DF37C}" dt="2024-04-16T00:39:29.778" v="663" actId="478"/>
          <ac:spMkLst>
            <pc:docMk/>
            <pc:sldMk cId="2326362171" sldId="264"/>
            <ac:spMk id="10" creationId="{44F51BE4-152A-0F80-E0C9-C1B42BA5FA90}"/>
          </ac:spMkLst>
        </pc:spChg>
        <pc:spChg chg="add mod">
          <ac:chgData name="katbauerillustration@gmail.com" userId="c578b97486593789" providerId="LiveId" clId="{1E14A0F7-BB96-4B5D-9205-2E5CBA0DF37C}" dt="2024-04-16T01:09:27.184" v="1382" actId="164"/>
          <ac:spMkLst>
            <pc:docMk/>
            <pc:sldMk cId="2326362171" sldId="264"/>
            <ac:spMk id="11" creationId="{592C264A-8D69-48A3-8397-18438EC27C5C}"/>
          </ac:spMkLst>
        </pc:spChg>
        <pc:spChg chg="add mod">
          <ac:chgData name="katbauerillustration@gmail.com" userId="c578b97486593789" providerId="LiveId" clId="{1E14A0F7-BB96-4B5D-9205-2E5CBA0DF37C}" dt="2024-04-16T01:09:31.059" v="1383" actId="164"/>
          <ac:spMkLst>
            <pc:docMk/>
            <pc:sldMk cId="2326362171" sldId="264"/>
            <ac:spMk id="12" creationId="{A187DB96-C836-6E4F-82E3-23480A0CC203}"/>
          </ac:spMkLst>
        </pc:spChg>
        <pc:spChg chg="add del mod">
          <ac:chgData name="katbauerillustration@gmail.com" userId="c578b97486593789" providerId="LiveId" clId="{1E14A0F7-BB96-4B5D-9205-2E5CBA0DF37C}" dt="2024-04-16T01:48:49.175" v="2237" actId="478"/>
          <ac:spMkLst>
            <pc:docMk/>
            <pc:sldMk cId="2326362171" sldId="264"/>
            <ac:spMk id="28" creationId="{DEF114FF-EC40-06BD-748B-9712979302EB}"/>
          </ac:spMkLst>
        </pc:spChg>
        <pc:spChg chg="add del mod">
          <ac:chgData name="katbauerillustration@gmail.com" userId="c578b97486593789" providerId="LiveId" clId="{1E14A0F7-BB96-4B5D-9205-2E5CBA0DF37C}" dt="2024-04-16T01:35:36.954" v="1892" actId="21"/>
          <ac:spMkLst>
            <pc:docMk/>
            <pc:sldMk cId="2326362171" sldId="264"/>
            <ac:spMk id="74" creationId="{5EE030E9-2F7E-751A-C4CC-FF0A43E8A14C}"/>
          </ac:spMkLst>
        </pc:spChg>
        <pc:grpChg chg="add mod">
          <ac:chgData name="katbauerillustration@gmail.com" userId="c578b97486593789" providerId="LiveId" clId="{1E14A0F7-BB96-4B5D-9205-2E5CBA0DF37C}" dt="2024-04-16T01:48:55.138" v="2242" actId="1038"/>
          <ac:grpSpMkLst>
            <pc:docMk/>
            <pc:sldMk cId="2326362171" sldId="264"/>
            <ac:grpSpMk id="17" creationId="{D9DBB44B-4B1B-C297-CDCC-BB6049F78969}"/>
          </ac:grpSpMkLst>
        </pc:grpChg>
        <pc:grpChg chg="add mod">
          <ac:chgData name="katbauerillustration@gmail.com" userId="c578b97486593789" providerId="LiveId" clId="{1E14A0F7-BB96-4B5D-9205-2E5CBA0DF37C}" dt="2024-04-16T01:48:55.138" v="2242" actId="1038"/>
          <ac:grpSpMkLst>
            <pc:docMk/>
            <pc:sldMk cId="2326362171" sldId="264"/>
            <ac:grpSpMk id="26" creationId="{89743BC0-9453-C5A9-B4CB-0932824FDDB7}"/>
          </ac:grpSpMkLst>
        </pc:grpChg>
        <pc:grpChg chg="add mod">
          <ac:chgData name="katbauerillustration@gmail.com" userId="c578b97486593789" providerId="LiveId" clId="{1E14A0F7-BB96-4B5D-9205-2E5CBA0DF37C}" dt="2024-04-16T01:48:55.138" v="2242" actId="1038"/>
          <ac:grpSpMkLst>
            <pc:docMk/>
            <pc:sldMk cId="2326362171" sldId="264"/>
            <ac:grpSpMk id="27" creationId="{B79AB653-23FC-6549-789D-7855526445FB}"/>
          </ac:grpSpMkLst>
        </pc:grpChg>
        <pc:picChg chg="add mod modCrop">
          <ac:chgData name="katbauerillustration@gmail.com" userId="c578b97486593789" providerId="LiveId" clId="{1E14A0F7-BB96-4B5D-9205-2E5CBA0DF37C}" dt="2024-04-16T00:34:40.357" v="589" actId="18131"/>
          <ac:picMkLst>
            <pc:docMk/>
            <pc:sldMk cId="2326362171" sldId="264"/>
            <ac:picMk id="5" creationId="{0A8EE50B-9FFC-6AA9-4E93-27603C965531}"/>
          </ac:picMkLst>
        </pc:picChg>
        <pc:picChg chg="add mod modCrop">
          <ac:chgData name="katbauerillustration@gmail.com" userId="c578b97486593789" providerId="LiveId" clId="{1E14A0F7-BB96-4B5D-9205-2E5CBA0DF37C}" dt="2024-04-16T00:42:24.535" v="751" actId="164"/>
          <ac:picMkLst>
            <pc:docMk/>
            <pc:sldMk cId="2326362171" sldId="264"/>
            <ac:picMk id="14" creationId="{1726B21F-26EF-BB66-19A0-23D6ED2C8DD3}"/>
          </ac:picMkLst>
        </pc:picChg>
        <pc:picChg chg="add mod">
          <ac:chgData name="katbauerillustration@gmail.com" userId="c578b97486593789" providerId="LiveId" clId="{1E14A0F7-BB96-4B5D-9205-2E5CBA0DF37C}" dt="2024-04-16T00:42:24.535" v="751" actId="164"/>
          <ac:picMkLst>
            <pc:docMk/>
            <pc:sldMk cId="2326362171" sldId="264"/>
            <ac:picMk id="16" creationId="{7EBB63C7-D72D-FE72-BFCE-86BDA4F364DF}"/>
          </ac:picMkLst>
        </pc:picChg>
        <pc:picChg chg="add mod">
          <ac:chgData name="katbauerillustration@gmail.com" userId="c578b97486593789" providerId="LiveId" clId="{1E14A0F7-BB96-4B5D-9205-2E5CBA0DF37C}" dt="2024-04-16T01:09:27.184" v="1382" actId="164"/>
          <ac:picMkLst>
            <pc:docMk/>
            <pc:sldMk cId="2326362171" sldId="264"/>
            <ac:picMk id="19" creationId="{885713B1-348F-3D57-0993-1C6772C4C0C4}"/>
          </ac:picMkLst>
        </pc:picChg>
        <pc:picChg chg="add mod">
          <ac:chgData name="katbauerillustration@gmail.com" userId="c578b97486593789" providerId="LiveId" clId="{1E14A0F7-BB96-4B5D-9205-2E5CBA0DF37C}" dt="2024-04-16T01:09:27.184" v="1382" actId="164"/>
          <ac:picMkLst>
            <pc:docMk/>
            <pc:sldMk cId="2326362171" sldId="264"/>
            <ac:picMk id="21" creationId="{26881948-89FD-B45F-B1D4-497F0AAE86DF}"/>
          </ac:picMkLst>
        </pc:picChg>
        <pc:picChg chg="add mod">
          <ac:chgData name="katbauerillustration@gmail.com" userId="c578b97486593789" providerId="LiveId" clId="{1E14A0F7-BB96-4B5D-9205-2E5CBA0DF37C}" dt="2024-04-16T01:09:31.059" v="1383" actId="164"/>
          <ac:picMkLst>
            <pc:docMk/>
            <pc:sldMk cId="2326362171" sldId="264"/>
            <ac:picMk id="23" creationId="{695DBF60-B891-563C-4468-B479017AB29D}"/>
          </ac:picMkLst>
        </pc:picChg>
        <pc:picChg chg="add mod">
          <ac:chgData name="katbauerillustration@gmail.com" userId="c578b97486593789" providerId="LiveId" clId="{1E14A0F7-BB96-4B5D-9205-2E5CBA0DF37C}" dt="2024-04-16T01:09:31.059" v="1383" actId="164"/>
          <ac:picMkLst>
            <pc:docMk/>
            <pc:sldMk cId="2326362171" sldId="264"/>
            <ac:picMk id="25" creationId="{3ABAF922-458A-570C-C350-5CEC11B4EF42}"/>
          </ac:picMkLst>
        </pc:picChg>
      </pc:sldChg>
      <pc:sldChg chg="addSp delSp modSp mod">
        <pc:chgData name="katbauerillustration@gmail.com" userId="c578b97486593789" providerId="LiveId" clId="{1E14A0F7-BB96-4B5D-9205-2E5CBA0DF37C}" dt="2024-04-16T02:07:24.947" v="2735" actId="14100"/>
        <pc:sldMkLst>
          <pc:docMk/>
          <pc:sldMk cId="4198074233" sldId="265"/>
        </pc:sldMkLst>
        <pc:spChg chg="del">
          <ac:chgData name="katbauerillustration@gmail.com" userId="c578b97486593789" providerId="LiveId" clId="{1E14A0F7-BB96-4B5D-9205-2E5CBA0DF37C}" dt="2024-04-16T01:47:01.138" v="2227" actId="478"/>
          <ac:spMkLst>
            <pc:docMk/>
            <pc:sldMk cId="4198074233" sldId="265"/>
            <ac:spMk id="2" creationId="{6703D216-539A-AF00-BA72-19C94521C161}"/>
          </ac:spMkLst>
        </pc:spChg>
        <pc:spChg chg="del">
          <ac:chgData name="katbauerillustration@gmail.com" userId="c578b97486593789" providerId="LiveId" clId="{1E14A0F7-BB96-4B5D-9205-2E5CBA0DF37C}" dt="2024-04-16T01:47:03.012" v="2228" actId="478"/>
          <ac:spMkLst>
            <pc:docMk/>
            <pc:sldMk cId="4198074233" sldId="265"/>
            <ac:spMk id="3" creationId="{E03DF446-362D-A1DC-14E8-C57F49F2E5E5}"/>
          </ac:spMkLst>
        </pc:spChg>
        <pc:spChg chg="add del mod">
          <ac:chgData name="katbauerillustration@gmail.com" userId="c578b97486593789" providerId="LiveId" clId="{1E14A0F7-BB96-4B5D-9205-2E5CBA0DF37C}" dt="2024-04-16T01:53:14.030" v="2335" actId="478"/>
          <ac:spMkLst>
            <pc:docMk/>
            <pc:sldMk cId="4198074233" sldId="265"/>
            <ac:spMk id="4" creationId="{E5CF298A-CAFA-CBC6-7F32-65EFB65C2C33}"/>
          </ac:spMkLst>
        </pc:spChg>
        <pc:spChg chg="add del mod">
          <ac:chgData name="katbauerillustration@gmail.com" userId="c578b97486593789" providerId="LiveId" clId="{1E14A0F7-BB96-4B5D-9205-2E5CBA0DF37C}" dt="2024-04-16T01:49:07.894" v="2243" actId="478"/>
          <ac:spMkLst>
            <pc:docMk/>
            <pc:sldMk cId="4198074233" sldId="265"/>
            <ac:spMk id="5" creationId="{2E776A63-8898-3060-28CC-ADE7532CCD3A}"/>
          </ac:spMkLst>
        </pc:spChg>
        <pc:spChg chg="add mod">
          <ac:chgData name="katbauerillustration@gmail.com" userId="c578b97486593789" providerId="LiveId" clId="{1E14A0F7-BB96-4B5D-9205-2E5CBA0DF37C}" dt="2024-04-16T01:50:49.421" v="2313" actId="6549"/>
          <ac:spMkLst>
            <pc:docMk/>
            <pc:sldMk cId="4198074233" sldId="265"/>
            <ac:spMk id="6" creationId="{55AA0DA9-7385-8458-711C-21BD6B279DB3}"/>
          </ac:spMkLst>
        </pc:spChg>
        <pc:spChg chg="add mod ord">
          <ac:chgData name="katbauerillustration@gmail.com" userId="c578b97486593789" providerId="LiveId" clId="{1E14A0F7-BB96-4B5D-9205-2E5CBA0DF37C}" dt="2024-04-16T02:06:00.202" v="2724" actId="166"/>
          <ac:spMkLst>
            <pc:docMk/>
            <pc:sldMk cId="4198074233" sldId="265"/>
            <ac:spMk id="7" creationId="{706729FB-8F92-F662-4373-D406E67DE5F5}"/>
          </ac:spMkLst>
        </pc:spChg>
        <pc:spChg chg="add mod">
          <ac:chgData name="katbauerillustration@gmail.com" userId="c578b97486593789" providerId="LiveId" clId="{1E14A0F7-BB96-4B5D-9205-2E5CBA0DF37C}" dt="2024-04-16T01:59:00.643" v="2431" actId="1076"/>
          <ac:spMkLst>
            <pc:docMk/>
            <pc:sldMk cId="4198074233" sldId="265"/>
            <ac:spMk id="8" creationId="{55C82F9B-AF9C-B535-DB57-19802DFB990F}"/>
          </ac:spMkLst>
        </pc:spChg>
        <pc:spChg chg="add mod">
          <ac:chgData name="katbauerillustration@gmail.com" userId="c578b97486593789" providerId="LiveId" clId="{1E14A0F7-BB96-4B5D-9205-2E5CBA0DF37C}" dt="2024-04-16T02:03:58.087" v="2625" actId="1036"/>
          <ac:spMkLst>
            <pc:docMk/>
            <pc:sldMk cId="4198074233" sldId="265"/>
            <ac:spMk id="9" creationId="{E2D27FB6-B317-0040-DB24-9D1F0EEE813A}"/>
          </ac:spMkLst>
        </pc:spChg>
        <pc:spChg chg="add mod">
          <ac:chgData name="katbauerillustration@gmail.com" userId="c578b97486593789" providerId="LiveId" clId="{1E14A0F7-BB96-4B5D-9205-2E5CBA0DF37C}" dt="2024-04-16T02:04:08.263" v="2658" actId="1035"/>
          <ac:spMkLst>
            <pc:docMk/>
            <pc:sldMk cId="4198074233" sldId="265"/>
            <ac:spMk id="10" creationId="{C52AD30C-17AA-3C6F-6BDB-5C47717EFC60}"/>
          </ac:spMkLst>
        </pc:spChg>
        <pc:spChg chg="add mod">
          <ac:chgData name="katbauerillustration@gmail.com" userId="c578b97486593789" providerId="LiveId" clId="{1E14A0F7-BB96-4B5D-9205-2E5CBA0DF37C}" dt="2024-04-16T02:04:19.016" v="2699" actId="1035"/>
          <ac:spMkLst>
            <pc:docMk/>
            <pc:sldMk cId="4198074233" sldId="265"/>
            <ac:spMk id="11" creationId="{1A34ADC9-04B8-01FC-2268-CD1D1B96E2BC}"/>
          </ac:spMkLst>
        </pc:spChg>
        <pc:spChg chg="add mod ord">
          <ac:chgData name="katbauerillustration@gmail.com" userId="c578b97486593789" providerId="LiveId" clId="{1E14A0F7-BB96-4B5D-9205-2E5CBA0DF37C}" dt="2024-04-16T02:07:24.947" v="2735" actId="14100"/>
          <ac:spMkLst>
            <pc:docMk/>
            <pc:sldMk cId="4198074233" sldId="265"/>
            <ac:spMk id="12" creationId="{F4B094AA-3730-27A3-5A02-6791EA857BEC}"/>
          </ac:spMkLst>
        </pc:spChg>
        <pc:spChg chg="add mod">
          <ac:chgData name="katbauerillustration@gmail.com" userId="c578b97486593789" providerId="LiveId" clId="{1E14A0F7-BB96-4B5D-9205-2E5CBA0DF37C}" dt="2024-04-16T02:03:43.840" v="2612" actId="14100"/>
          <ac:spMkLst>
            <pc:docMk/>
            <pc:sldMk cId="4198074233" sldId="265"/>
            <ac:spMk id="13" creationId="{A7F990D9-067D-1F0A-5EB9-948D4860768C}"/>
          </ac:spMkLst>
        </pc:spChg>
        <pc:spChg chg="add mod">
          <ac:chgData name="katbauerillustration@gmail.com" userId="c578b97486593789" providerId="LiveId" clId="{1E14A0F7-BB96-4B5D-9205-2E5CBA0DF37C}" dt="2024-04-16T02:03:58.087" v="2625" actId="1036"/>
          <ac:spMkLst>
            <pc:docMk/>
            <pc:sldMk cId="4198074233" sldId="265"/>
            <ac:spMk id="14" creationId="{26854349-305E-1BE4-612F-C5A72E6D7C56}"/>
          </ac:spMkLst>
        </pc:spChg>
        <pc:spChg chg="add mod">
          <ac:chgData name="katbauerillustration@gmail.com" userId="c578b97486593789" providerId="LiveId" clId="{1E14A0F7-BB96-4B5D-9205-2E5CBA0DF37C}" dt="2024-04-16T02:04:08.263" v="2658" actId="1035"/>
          <ac:spMkLst>
            <pc:docMk/>
            <pc:sldMk cId="4198074233" sldId="265"/>
            <ac:spMk id="15" creationId="{5035FDD9-CE11-EE6C-7DC8-620303FD2466}"/>
          </ac:spMkLst>
        </pc:spChg>
        <pc:spChg chg="add mod">
          <ac:chgData name="katbauerillustration@gmail.com" userId="c578b97486593789" providerId="LiveId" clId="{1E14A0F7-BB96-4B5D-9205-2E5CBA0DF37C}" dt="2024-04-16T02:04:19.016" v="2699" actId="1035"/>
          <ac:spMkLst>
            <pc:docMk/>
            <pc:sldMk cId="4198074233" sldId="265"/>
            <ac:spMk id="16" creationId="{B3F9AC18-3EE8-2811-B451-B29EFD1A1231}"/>
          </ac:spMkLst>
        </pc:spChg>
        <pc:spChg chg="add mod ord">
          <ac:chgData name="katbauerillustration@gmail.com" userId="c578b97486593789" providerId="LiveId" clId="{1E14A0F7-BB96-4B5D-9205-2E5CBA0DF37C}" dt="2024-04-16T02:06:00.202" v="2724" actId="166"/>
          <ac:spMkLst>
            <pc:docMk/>
            <pc:sldMk cId="4198074233" sldId="265"/>
            <ac:spMk id="17" creationId="{09B7CEDE-729C-ACDC-ED34-B4D2145C869E}"/>
          </ac:spMkLst>
        </pc:spChg>
        <pc:spChg chg="add mod">
          <ac:chgData name="katbauerillustration@gmail.com" userId="c578b97486593789" providerId="LiveId" clId="{1E14A0F7-BB96-4B5D-9205-2E5CBA0DF37C}" dt="2024-04-16T01:58:54.842" v="2430" actId="1076"/>
          <ac:spMkLst>
            <pc:docMk/>
            <pc:sldMk cId="4198074233" sldId="265"/>
            <ac:spMk id="18" creationId="{28D11207-3C8A-B481-11CC-5404E462A4C6}"/>
          </ac:spMkLst>
        </pc:spChg>
        <pc:spChg chg="add mod">
          <ac:chgData name="katbauerillustration@gmail.com" userId="c578b97486593789" providerId="LiveId" clId="{1E14A0F7-BB96-4B5D-9205-2E5CBA0DF37C}" dt="2024-04-16T01:59:29.140" v="2447" actId="1037"/>
          <ac:spMkLst>
            <pc:docMk/>
            <pc:sldMk cId="4198074233" sldId="265"/>
            <ac:spMk id="19" creationId="{0765D768-10C6-2887-84EF-BAC3125269BB}"/>
          </ac:spMkLst>
        </pc:spChg>
        <pc:spChg chg="add del mod">
          <ac:chgData name="katbauerillustration@gmail.com" userId="c578b97486593789" providerId="LiveId" clId="{1E14A0F7-BB96-4B5D-9205-2E5CBA0DF37C}" dt="2024-04-16T02:02:42.282" v="2562" actId="478"/>
          <ac:spMkLst>
            <pc:docMk/>
            <pc:sldMk cId="4198074233" sldId="265"/>
            <ac:spMk id="34" creationId="{9AC61376-D6C3-FDBC-E747-635DF15381E9}"/>
          </ac:spMkLst>
        </pc:spChg>
        <pc:spChg chg="add del mod">
          <ac:chgData name="katbauerillustration@gmail.com" userId="c578b97486593789" providerId="LiveId" clId="{1E14A0F7-BB96-4B5D-9205-2E5CBA0DF37C}" dt="2024-04-16T02:03:30.347" v="2599" actId="478"/>
          <ac:spMkLst>
            <pc:docMk/>
            <pc:sldMk cId="4198074233" sldId="265"/>
            <ac:spMk id="37" creationId="{A4999A7F-2994-DB35-022E-110609D5CBE4}"/>
          </ac:spMkLst>
        </pc:spChg>
        <pc:spChg chg="add del mod">
          <ac:chgData name="katbauerillustration@gmail.com" userId="c578b97486593789" providerId="LiveId" clId="{1E14A0F7-BB96-4B5D-9205-2E5CBA0DF37C}" dt="2024-04-16T02:03:28.094" v="2598" actId="478"/>
          <ac:spMkLst>
            <pc:docMk/>
            <pc:sldMk cId="4198074233" sldId="265"/>
            <ac:spMk id="38" creationId="{B112766E-D2BA-8446-BE8C-7CEA5E99D922}"/>
          </ac:spMkLst>
        </pc:spChg>
        <pc:cxnChg chg="add mod">
          <ac:chgData name="katbauerillustration@gmail.com" userId="c578b97486593789" providerId="LiveId" clId="{1E14A0F7-BB96-4B5D-9205-2E5CBA0DF37C}" dt="2024-04-16T02:03:54.039" v="2618" actId="1035"/>
          <ac:cxnSpMkLst>
            <pc:docMk/>
            <pc:sldMk cId="4198074233" sldId="265"/>
            <ac:cxnSpMk id="21" creationId="{D2C23651-9D4C-F943-0BA7-BF548C714F4D}"/>
          </ac:cxnSpMkLst>
        </pc:cxnChg>
        <pc:cxnChg chg="add mod">
          <ac:chgData name="katbauerillustration@gmail.com" userId="c578b97486593789" providerId="LiveId" clId="{1E14A0F7-BB96-4B5D-9205-2E5CBA0DF37C}" dt="2024-04-16T02:06:34.845" v="2725" actId="14100"/>
          <ac:cxnSpMkLst>
            <pc:docMk/>
            <pc:sldMk cId="4198074233" sldId="265"/>
            <ac:cxnSpMk id="23" creationId="{916460BF-D089-7266-91C2-9929823E70A6}"/>
          </ac:cxnSpMkLst>
        </pc:cxnChg>
        <pc:cxnChg chg="add mod">
          <ac:chgData name="katbauerillustration@gmail.com" userId="c578b97486593789" providerId="LiveId" clId="{1E14A0F7-BB96-4B5D-9205-2E5CBA0DF37C}" dt="2024-04-16T02:04:04.197" v="2644" actId="1036"/>
          <ac:cxnSpMkLst>
            <pc:docMk/>
            <pc:sldMk cId="4198074233" sldId="265"/>
            <ac:cxnSpMk id="25" creationId="{A9E0EC72-7C24-C690-D68A-8D48CC9C3479}"/>
          </ac:cxnSpMkLst>
        </pc:cxnChg>
        <pc:cxnChg chg="add mod">
          <ac:chgData name="katbauerillustration@gmail.com" userId="c578b97486593789" providerId="LiveId" clId="{1E14A0F7-BB96-4B5D-9205-2E5CBA0DF37C}" dt="2024-04-16T02:04:28.324" v="2701" actId="14100"/>
          <ac:cxnSpMkLst>
            <pc:docMk/>
            <pc:sldMk cId="4198074233" sldId="265"/>
            <ac:cxnSpMk id="26" creationId="{FB6896C6-47DB-01CF-0D40-2B3404D65994}"/>
          </ac:cxnSpMkLst>
        </pc:cxnChg>
        <pc:cxnChg chg="add mod">
          <ac:chgData name="katbauerillustration@gmail.com" userId="c578b97486593789" providerId="LiveId" clId="{1E14A0F7-BB96-4B5D-9205-2E5CBA0DF37C}" dt="2024-04-16T02:04:13.747" v="2678" actId="1036"/>
          <ac:cxnSpMkLst>
            <pc:docMk/>
            <pc:sldMk cId="4198074233" sldId="265"/>
            <ac:cxnSpMk id="29" creationId="{FA5C2188-B76D-615C-4F9B-3A4861C352EF}"/>
          </ac:cxnSpMkLst>
        </pc:cxnChg>
        <pc:cxnChg chg="add mod">
          <ac:chgData name="katbauerillustration@gmail.com" userId="c578b97486593789" providerId="LiveId" clId="{1E14A0F7-BB96-4B5D-9205-2E5CBA0DF37C}" dt="2024-04-16T02:06:51.979" v="2729" actId="14100"/>
          <ac:cxnSpMkLst>
            <pc:docMk/>
            <pc:sldMk cId="4198074233" sldId="265"/>
            <ac:cxnSpMk id="30" creationId="{004354F2-A8E6-75AA-A106-DE07AD14D345}"/>
          </ac:cxnSpMkLst>
        </pc:cxnChg>
        <pc:cxnChg chg="add del mod">
          <ac:chgData name="katbauerillustration@gmail.com" userId="c578b97486593789" providerId="LiveId" clId="{1E14A0F7-BB96-4B5D-9205-2E5CBA0DF37C}" dt="2024-04-16T02:02:45.202" v="2563" actId="478"/>
          <ac:cxnSpMkLst>
            <pc:docMk/>
            <pc:sldMk cId="4198074233" sldId="265"/>
            <ac:cxnSpMk id="32" creationId="{382CDFAB-223F-DEF2-EDFB-EA31D259D887}"/>
          </ac:cxnSpMkLst>
        </pc:cxnChg>
        <pc:cxnChg chg="add mod">
          <ac:chgData name="katbauerillustration@gmail.com" userId="c578b97486593789" providerId="LiveId" clId="{1E14A0F7-BB96-4B5D-9205-2E5CBA0DF37C}" dt="2024-04-16T02:04:04.197" v="2644" actId="1036"/>
          <ac:cxnSpMkLst>
            <pc:docMk/>
            <pc:sldMk cId="4198074233" sldId="265"/>
            <ac:cxnSpMk id="33" creationId="{A1D065CE-752B-8B47-9B3F-9831E27908E6}"/>
          </ac:cxnSpMkLst>
        </pc:cxnChg>
        <pc:cxnChg chg="add mod">
          <ac:chgData name="katbauerillustration@gmail.com" userId="c578b97486593789" providerId="LiveId" clId="{1E14A0F7-BB96-4B5D-9205-2E5CBA0DF37C}" dt="2024-04-16T02:03:54.039" v="2618" actId="1035"/>
          <ac:cxnSpMkLst>
            <pc:docMk/>
            <pc:sldMk cId="4198074233" sldId="265"/>
            <ac:cxnSpMk id="35" creationId="{9747CC42-7EDB-CA64-66B4-5B1DBA84AF5D}"/>
          </ac:cxnSpMkLst>
        </pc:cxnChg>
        <pc:cxnChg chg="add del mod">
          <ac:chgData name="katbauerillustration@gmail.com" userId="c578b97486593789" providerId="LiveId" clId="{1E14A0F7-BB96-4B5D-9205-2E5CBA0DF37C}" dt="2024-04-16T02:03:04.494" v="2576" actId="478"/>
          <ac:cxnSpMkLst>
            <pc:docMk/>
            <pc:sldMk cId="4198074233" sldId="265"/>
            <ac:cxnSpMk id="36" creationId="{1279731B-F059-5259-3EF2-107ADFA50887}"/>
          </ac:cxnSpMkLst>
        </pc:cxnChg>
        <pc:cxnChg chg="add mod">
          <ac:chgData name="katbauerillustration@gmail.com" userId="c578b97486593789" providerId="LiveId" clId="{1E14A0F7-BB96-4B5D-9205-2E5CBA0DF37C}" dt="2024-04-16T02:04:13.747" v="2678" actId="1036"/>
          <ac:cxnSpMkLst>
            <pc:docMk/>
            <pc:sldMk cId="4198074233" sldId="265"/>
            <ac:cxnSpMk id="39" creationId="{2D161B06-0418-D89D-B59B-CF82F5572357}"/>
          </ac:cxnSpMkLst>
        </pc:cxnChg>
        <pc:cxnChg chg="add mod">
          <ac:chgData name="katbauerillustration@gmail.com" userId="c578b97486593789" providerId="LiveId" clId="{1E14A0F7-BB96-4B5D-9205-2E5CBA0DF37C}" dt="2024-04-16T02:04:41.188" v="2705" actId="14100"/>
          <ac:cxnSpMkLst>
            <pc:docMk/>
            <pc:sldMk cId="4198074233" sldId="265"/>
            <ac:cxnSpMk id="43" creationId="{08EAB1D3-2EAF-A783-1B33-6245524048F7}"/>
          </ac:cxnSpMkLst>
        </pc:cxnChg>
        <pc:cxnChg chg="add mod">
          <ac:chgData name="katbauerillustration@gmail.com" userId="c578b97486593789" providerId="LiveId" clId="{1E14A0F7-BB96-4B5D-9205-2E5CBA0DF37C}" dt="2024-04-16T02:05:13.622" v="2713" actId="14100"/>
          <ac:cxnSpMkLst>
            <pc:docMk/>
            <pc:sldMk cId="4198074233" sldId="265"/>
            <ac:cxnSpMk id="46" creationId="{73E58E3D-18F6-8A13-B888-A6712C772AC1}"/>
          </ac:cxnSpMkLst>
        </pc:cxnChg>
        <pc:cxnChg chg="add mod">
          <ac:chgData name="katbauerillustration@gmail.com" userId="c578b97486593789" providerId="LiveId" clId="{1E14A0F7-BB96-4B5D-9205-2E5CBA0DF37C}" dt="2024-04-16T02:05:52.118" v="2723" actId="14100"/>
          <ac:cxnSpMkLst>
            <pc:docMk/>
            <pc:sldMk cId="4198074233" sldId="265"/>
            <ac:cxnSpMk id="53" creationId="{D405DC0A-4B90-EFAB-C463-9798B1CC587C}"/>
          </ac:cxnSpMkLst>
        </pc:cxnChg>
      </pc:sldChg>
      <pc:sldChg chg="addSp delSp modSp mod">
        <pc:chgData name="katbauerillustration@gmail.com" userId="c578b97486593789" providerId="LiveId" clId="{1E14A0F7-BB96-4B5D-9205-2E5CBA0DF37C}" dt="2024-04-16T02:44:34.749" v="3450" actId="207"/>
        <pc:sldMkLst>
          <pc:docMk/>
          <pc:sldMk cId="4039384055" sldId="266"/>
        </pc:sldMkLst>
        <pc:spChg chg="del">
          <ac:chgData name="katbauerillustration@gmail.com" userId="c578b97486593789" providerId="LiveId" clId="{1E14A0F7-BB96-4B5D-9205-2E5CBA0DF37C}" dt="2024-04-16T01:00:54.886" v="1287" actId="478"/>
          <ac:spMkLst>
            <pc:docMk/>
            <pc:sldMk cId="4039384055" sldId="266"/>
            <ac:spMk id="2" creationId="{EA59348D-92AF-295C-2F61-59D5A5E1DEE1}"/>
          </ac:spMkLst>
        </pc:spChg>
        <pc:spChg chg="del">
          <ac:chgData name="katbauerillustration@gmail.com" userId="c578b97486593789" providerId="LiveId" clId="{1E14A0F7-BB96-4B5D-9205-2E5CBA0DF37C}" dt="2024-04-16T01:00:55.765" v="1288" actId="478"/>
          <ac:spMkLst>
            <pc:docMk/>
            <pc:sldMk cId="4039384055" sldId="266"/>
            <ac:spMk id="3" creationId="{DD3A7DE0-E7CB-1B67-5227-7AC7303F93F5}"/>
          </ac:spMkLst>
        </pc:spChg>
        <pc:spChg chg="add del mod">
          <ac:chgData name="katbauerillustration@gmail.com" userId="c578b97486593789" providerId="LiveId" clId="{1E14A0F7-BB96-4B5D-9205-2E5CBA0DF37C}" dt="2024-04-16T02:42:05.681" v="3358" actId="478"/>
          <ac:spMkLst>
            <pc:docMk/>
            <pc:sldMk cId="4039384055" sldId="266"/>
            <ac:spMk id="4" creationId="{665435A9-0376-C5B4-49BF-A67272543347}"/>
          </ac:spMkLst>
        </pc:spChg>
        <pc:spChg chg="add del mod">
          <ac:chgData name="katbauerillustration@gmail.com" userId="c578b97486593789" providerId="LiveId" clId="{1E14A0F7-BB96-4B5D-9205-2E5CBA0DF37C}" dt="2024-04-16T02:15:29.691" v="2919" actId="478"/>
          <ac:spMkLst>
            <pc:docMk/>
            <pc:sldMk cId="4039384055" sldId="266"/>
            <ac:spMk id="5" creationId="{D28FDCFB-8CC4-ABA0-3954-9B35BFC3C88C}"/>
          </ac:spMkLst>
        </pc:spChg>
        <pc:spChg chg="add mod">
          <ac:chgData name="katbauerillustration@gmail.com" userId="c578b97486593789" providerId="LiveId" clId="{1E14A0F7-BB96-4B5D-9205-2E5CBA0DF37C}" dt="2024-04-16T02:11:28.364" v="2879" actId="14100"/>
          <ac:spMkLst>
            <pc:docMk/>
            <pc:sldMk cId="4039384055" sldId="266"/>
            <ac:spMk id="6" creationId="{129D65FA-C8C3-631D-E8D7-AE8A65DDC155}"/>
          </ac:spMkLst>
        </pc:spChg>
        <pc:spChg chg="add del mod">
          <ac:chgData name="katbauerillustration@gmail.com" userId="c578b97486593789" providerId="LiveId" clId="{1E14A0F7-BB96-4B5D-9205-2E5CBA0DF37C}" dt="2024-04-16T02:08:54.717" v="2773" actId="478"/>
          <ac:spMkLst>
            <pc:docMk/>
            <pc:sldMk cId="4039384055" sldId="266"/>
            <ac:spMk id="7" creationId="{3B46FFFE-98DC-2223-5047-62D374E0D3B2}"/>
          </ac:spMkLst>
        </pc:spChg>
        <pc:spChg chg="add del mod">
          <ac:chgData name="katbauerillustration@gmail.com" userId="c578b97486593789" providerId="LiveId" clId="{1E14A0F7-BB96-4B5D-9205-2E5CBA0DF37C}" dt="2024-04-16T02:09:03.538" v="2775" actId="478"/>
          <ac:spMkLst>
            <pc:docMk/>
            <pc:sldMk cId="4039384055" sldId="266"/>
            <ac:spMk id="8" creationId="{A7ADB599-4615-5294-C697-DC02E0DF2A5C}"/>
          </ac:spMkLst>
        </pc:spChg>
        <pc:spChg chg="add mod modCrop">
          <ac:chgData name="katbauerillustration@gmail.com" userId="c578b97486593789" providerId="LiveId" clId="{1E14A0F7-BB96-4B5D-9205-2E5CBA0DF37C}" dt="2024-04-16T02:41:14.261" v="3351" actId="1036"/>
          <ac:spMkLst>
            <pc:docMk/>
            <pc:sldMk cId="4039384055" sldId="266"/>
            <ac:spMk id="9" creationId="{B454EA48-07AE-4753-E8B6-F78514569ABA}"/>
          </ac:spMkLst>
        </pc:spChg>
        <pc:spChg chg="add mod modCrop">
          <ac:chgData name="katbauerillustration@gmail.com" userId="c578b97486593789" providerId="LiveId" clId="{1E14A0F7-BB96-4B5D-9205-2E5CBA0DF37C}" dt="2024-04-16T02:41:14.261" v="3351" actId="1036"/>
          <ac:spMkLst>
            <pc:docMk/>
            <pc:sldMk cId="4039384055" sldId="266"/>
            <ac:spMk id="10" creationId="{0CC2E641-6A8D-86F3-31A9-2BBD41D9FCB5}"/>
          </ac:spMkLst>
        </pc:spChg>
        <pc:spChg chg="add mod modCrop">
          <ac:chgData name="katbauerillustration@gmail.com" userId="c578b97486593789" providerId="LiveId" clId="{1E14A0F7-BB96-4B5D-9205-2E5CBA0DF37C}" dt="2024-04-16T02:39:00.658" v="3310" actId="1038"/>
          <ac:spMkLst>
            <pc:docMk/>
            <pc:sldMk cId="4039384055" sldId="266"/>
            <ac:spMk id="11" creationId="{8E78D604-A76D-A5AC-AACF-68E346E9D943}"/>
          </ac:spMkLst>
        </pc:spChg>
        <pc:spChg chg="add mod modCrop">
          <ac:chgData name="katbauerillustration@gmail.com" userId="c578b97486593789" providerId="LiveId" clId="{1E14A0F7-BB96-4B5D-9205-2E5CBA0DF37C}" dt="2024-04-16T02:39:23.316" v="3316" actId="1038"/>
          <ac:spMkLst>
            <pc:docMk/>
            <pc:sldMk cId="4039384055" sldId="266"/>
            <ac:spMk id="12" creationId="{DCB802C0-6F08-F8A5-1A1E-B862873760AE}"/>
          </ac:spMkLst>
        </pc:spChg>
        <pc:spChg chg="add mod modCrop">
          <ac:chgData name="katbauerillustration@gmail.com" userId="c578b97486593789" providerId="LiveId" clId="{1E14A0F7-BB96-4B5D-9205-2E5CBA0DF37C}" dt="2024-04-16T02:40:32.232" v="3331" actId="1076"/>
          <ac:spMkLst>
            <pc:docMk/>
            <pc:sldMk cId="4039384055" sldId="266"/>
            <ac:spMk id="13" creationId="{64A432C0-DE15-F4D3-39FE-123C55EA0A2C}"/>
          </ac:spMkLst>
        </pc:spChg>
        <pc:spChg chg="add mod modCrop">
          <ac:chgData name="katbauerillustration@gmail.com" userId="c578b97486593789" providerId="LiveId" clId="{1E14A0F7-BB96-4B5D-9205-2E5CBA0DF37C}" dt="2024-04-16T02:39:31.640" v="3324" actId="1038"/>
          <ac:spMkLst>
            <pc:docMk/>
            <pc:sldMk cId="4039384055" sldId="266"/>
            <ac:spMk id="14" creationId="{6A6EAD57-D81B-9C88-C962-1E2E6E3B09E1}"/>
          </ac:spMkLst>
        </pc:spChg>
        <pc:spChg chg="add mod modCrop">
          <ac:chgData name="katbauerillustration@gmail.com" userId="c578b97486593789" providerId="LiveId" clId="{1E14A0F7-BB96-4B5D-9205-2E5CBA0DF37C}" dt="2024-04-16T02:39:29.526" v="3322" actId="1038"/>
          <ac:spMkLst>
            <pc:docMk/>
            <pc:sldMk cId="4039384055" sldId="266"/>
            <ac:spMk id="15" creationId="{B23FEB89-AC6A-1588-36D8-08E703494576}"/>
          </ac:spMkLst>
        </pc:spChg>
        <pc:spChg chg="add del mod">
          <ac:chgData name="katbauerillustration@gmail.com" userId="c578b97486593789" providerId="LiveId" clId="{1E14A0F7-BB96-4B5D-9205-2E5CBA0DF37C}" dt="2024-04-16T02:31:17.186" v="3143" actId="478"/>
          <ac:spMkLst>
            <pc:docMk/>
            <pc:sldMk cId="4039384055" sldId="266"/>
            <ac:spMk id="16" creationId="{7D02CCC3-2BAA-E025-59CE-101DA37033EC}"/>
          </ac:spMkLst>
        </pc:spChg>
        <pc:spChg chg="add del mod">
          <ac:chgData name="katbauerillustration@gmail.com" userId="c578b97486593789" providerId="LiveId" clId="{1E14A0F7-BB96-4B5D-9205-2E5CBA0DF37C}" dt="2024-04-16T02:31:17.500" v="3144" actId="478"/>
          <ac:spMkLst>
            <pc:docMk/>
            <pc:sldMk cId="4039384055" sldId="266"/>
            <ac:spMk id="17" creationId="{54454901-6B4B-DA32-7533-AD03AFCCCCD9}"/>
          </ac:spMkLst>
        </pc:spChg>
        <pc:spChg chg="add mod">
          <ac:chgData name="katbauerillustration@gmail.com" userId="c578b97486593789" providerId="LiveId" clId="{1E14A0F7-BB96-4B5D-9205-2E5CBA0DF37C}" dt="2024-04-16T02:41:14.261" v="3351" actId="1036"/>
          <ac:spMkLst>
            <pc:docMk/>
            <pc:sldMk cId="4039384055" sldId="266"/>
            <ac:spMk id="19" creationId="{29EAFE91-6861-207F-6DB2-DDAB12C954A5}"/>
          </ac:spMkLst>
        </pc:spChg>
        <pc:spChg chg="add del mod">
          <ac:chgData name="katbauerillustration@gmail.com" userId="c578b97486593789" providerId="LiveId" clId="{1E14A0F7-BB96-4B5D-9205-2E5CBA0DF37C}" dt="2024-04-16T02:16:23.473" v="2927" actId="478"/>
          <ac:spMkLst>
            <pc:docMk/>
            <pc:sldMk cId="4039384055" sldId="266"/>
            <ac:spMk id="22" creationId="{F380AA4C-FC30-1895-57D4-27A7882C3176}"/>
          </ac:spMkLst>
        </pc:spChg>
        <pc:spChg chg="add mod modCrop">
          <ac:chgData name="katbauerillustration@gmail.com" userId="c578b97486593789" providerId="LiveId" clId="{1E14A0F7-BB96-4B5D-9205-2E5CBA0DF37C}" dt="2024-04-16T02:41:14.261" v="3351" actId="1036"/>
          <ac:spMkLst>
            <pc:docMk/>
            <pc:sldMk cId="4039384055" sldId="266"/>
            <ac:spMk id="23" creationId="{B3A77829-2F61-3D14-B8C0-E5FE78A174C5}"/>
          </ac:spMkLst>
        </pc:spChg>
        <pc:spChg chg="add mod">
          <ac:chgData name="katbauerillustration@gmail.com" userId="c578b97486593789" providerId="LiveId" clId="{1E14A0F7-BB96-4B5D-9205-2E5CBA0DF37C}" dt="2024-04-16T02:41:14.261" v="3351" actId="1036"/>
          <ac:spMkLst>
            <pc:docMk/>
            <pc:sldMk cId="4039384055" sldId="266"/>
            <ac:spMk id="24" creationId="{B4281D5A-D1EA-4A83-75EC-859A9627483D}"/>
          </ac:spMkLst>
        </pc:spChg>
        <pc:spChg chg="add mod">
          <ac:chgData name="katbauerillustration@gmail.com" userId="c578b97486593789" providerId="LiveId" clId="{1E14A0F7-BB96-4B5D-9205-2E5CBA0DF37C}" dt="2024-04-16T02:41:14.261" v="3351" actId="1036"/>
          <ac:spMkLst>
            <pc:docMk/>
            <pc:sldMk cId="4039384055" sldId="266"/>
            <ac:spMk id="25" creationId="{7CF24014-98CC-7FFC-DCBA-BCF9410B4484}"/>
          </ac:spMkLst>
        </pc:spChg>
        <pc:spChg chg="add mod">
          <ac:chgData name="katbauerillustration@gmail.com" userId="c578b97486593789" providerId="LiveId" clId="{1E14A0F7-BB96-4B5D-9205-2E5CBA0DF37C}" dt="2024-04-16T02:40:48.990" v="3335" actId="1076"/>
          <ac:spMkLst>
            <pc:docMk/>
            <pc:sldMk cId="4039384055" sldId="266"/>
            <ac:spMk id="26" creationId="{E39DEA4C-0EA4-D5E0-740C-619B270E8DE0}"/>
          </ac:spMkLst>
        </pc:spChg>
        <pc:spChg chg="add del mod">
          <ac:chgData name="katbauerillustration@gmail.com" userId="c578b97486593789" providerId="LiveId" clId="{1E14A0F7-BB96-4B5D-9205-2E5CBA0DF37C}" dt="2024-04-16T02:26:26.904" v="3080" actId="478"/>
          <ac:spMkLst>
            <pc:docMk/>
            <pc:sldMk cId="4039384055" sldId="266"/>
            <ac:spMk id="27" creationId="{0C46A7D3-151D-05CC-CD2B-0D1EAF241EFA}"/>
          </ac:spMkLst>
        </pc:spChg>
        <pc:spChg chg="add mod">
          <ac:chgData name="katbauerillustration@gmail.com" userId="c578b97486593789" providerId="LiveId" clId="{1E14A0F7-BB96-4B5D-9205-2E5CBA0DF37C}" dt="2024-04-16T02:40:43.565" v="3334" actId="1076"/>
          <ac:spMkLst>
            <pc:docMk/>
            <pc:sldMk cId="4039384055" sldId="266"/>
            <ac:spMk id="28" creationId="{5F410B34-6D3A-0A70-91B0-35BC7C8AC0EE}"/>
          </ac:spMkLst>
        </pc:spChg>
        <pc:spChg chg="add mod">
          <ac:chgData name="katbauerillustration@gmail.com" userId="c578b97486593789" providerId="LiveId" clId="{1E14A0F7-BB96-4B5D-9205-2E5CBA0DF37C}" dt="2024-04-16T02:40:17.727" v="3329" actId="1076"/>
          <ac:spMkLst>
            <pc:docMk/>
            <pc:sldMk cId="4039384055" sldId="266"/>
            <ac:spMk id="29" creationId="{853FAEAA-ECA1-E359-9F6B-57AE71D80C0A}"/>
          </ac:spMkLst>
        </pc:spChg>
        <pc:spChg chg="add mod">
          <ac:chgData name="katbauerillustration@gmail.com" userId="c578b97486593789" providerId="LiveId" clId="{1E14A0F7-BB96-4B5D-9205-2E5CBA0DF37C}" dt="2024-04-16T02:40:13.898" v="3328" actId="1076"/>
          <ac:spMkLst>
            <pc:docMk/>
            <pc:sldMk cId="4039384055" sldId="266"/>
            <ac:spMk id="30" creationId="{C42D421D-30AB-A6C6-1D94-4601F4B3DEDE}"/>
          </ac:spMkLst>
        </pc:spChg>
        <pc:spChg chg="add mod">
          <ac:chgData name="katbauerillustration@gmail.com" userId="c578b97486593789" providerId="LiveId" clId="{1E14A0F7-BB96-4B5D-9205-2E5CBA0DF37C}" dt="2024-04-16T02:40:53.969" v="3336" actId="1076"/>
          <ac:spMkLst>
            <pc:docMk/>
            <pc:sldMk cId="4039384055" sldId="266"/>
            <ac:spMk id="31" creationId="{F191C692-AEFC-5EF0-9DF1-C9A03AD50D4F}"/>
          </ac:spMkLst>
        </pc:spChg>
        <pc:spChg chg="add mod">
          <ac:chgData name="katbauerillustration@gmail.com" userId="c578b97486593789" providerId="LiveId" clId="{1E14A0F7-BB96-4B5D-9205-2E5CBA0DF37C}" dt="2024-04-16T02:39:25.814" v="3318" actId="1038"/>
          <ac:spMkLst>
            <pc:docMk/>
            <pc:sldMk cId="4039384055" sldId="266"/>
            <ac:spMk id="32" creationId="{CF1D683C-1C9F-E860-2DDE-1D7DE91D0C4E}"/>
          </ac:spMkLst>
        </pc:spChg>
        <pc:spChg chg="add mod">
          <ac:chgData name="katbauerillustration@gmail.com" userId="c578b97486593789" providerId="LiveId" clId="{1E14A0F7-BB96-4B5D-9205-2E5CBA0DF37C}" dt="2024-04-16T02:40:39.166" v="3333" actId="20577"/>
          <ac:spMkLst>
            <pc:docMk/>
            <pc:sldMk cId="4039384055" sldId="266"/>
            <ac:spMk id="33" creationId="{BF5041DC-5688-26D4-3734-E2CD9267C84C}"/>
          </ac:spMkLst>
        </pc:spChg>
        <pc:spChg chg="add mod ord">
          <ac:chgData name="katbauerillustration@gmail.com" userId="c578b97486593789" providerId="LiveId" clId="{1E14A0F7-BB96-4B5D-9205-2E5CBA0DF37C}" dt="2024-04-16T02:44:34.749" v="3450" actId="207"/>
          <ac:spMkLst>
            <pc:docMk/>
            <pc:sldMk cId="4039384055" sldId="266"/>
            <ac:spMk id="37" creationId="{4BF7E785-741E-67F5-2AFF-1D6F840EF287}"/>
          </ac:spMkLst>
        </pc:spChg>
        <pc:picChg chg="add del mod">
          <ac:chgData name="katbauerillustration@gmail.com" userId="c578b97486593789" providerId="LiveId" clId="{1E14A0F7-BB96-4B5D-9205-2E5CBA0DF37C}" dt="2024-04-16T02:13:07.424" v="2886" actId="21"/>
          <ac:picMkLst>
            <pc:docMk/>
            <pc:sldMk cId="4039384055" sldId="266"/>
            <ac:picMk id="21" creationId="{0B11A6AB-956E-E17C-C5FE-6796437F257F}"/>
          </ac:picMkLst>
        </pc:picChg>
        <pc:picChg chg="add mod ord modCrop">
          <ac:chgData name="katbauerillustration@gmail.com" userId="c578b97486593789" providerId="LiveId" clId="{1E14A0F7-BB96-4B5D-9205-2E5CBA0DF37C}" dt="2024-04-16T02:44:09.475" v="3437" actId="18131"/>
          <ac:picMkLst>
            <pc:docMk/>
            <pc:sldMk cId="4039384055" sldId="266"/>
            <ac:picMk id="35" creationId="{B4B1AB1B-5396-A46A-85DC-A12B52526664}"/>
          </ac:picMkLst>
        </pc:picChg>
        <pc:picChg chg="add del mod">
          <ac:chgData name="katbauerillustration@gmail.com" userId="c578b97486593789" providerId="LiveId" clId="{1E14A0F7-BB96-4B5D-9205-2E5CBA0DF37C}" dt="2024-04-16T02:42:13.940" v="3360" actId="478"/>
          <ac:picMkLst>
            <pc:docMk/>
            <pc:sldMk cId="4039384055" sldId="266"/>
            <ac:picMk id="36" creationId="{FD759BDC-D91C-2ACA-F01C-9C972936ADBF}"/>
          </ac:picMkLst>
        </pc:picChg>
      </pc:sldChg>
      <pc:sldChg chg="addSp delSp modSp mod">
        <pc:chgData name="katbauerillustration@gmail.com" userId="c578b97486593789" providerId="LiveId" clId="{1E14A0F7-BB96-4B5D-9205-2E5CBA0DF37C}" dt="2024-04-16T00:57:31.545" v="1273" actId="1035"/>
        <pc:sldMkLst>
          <pc:docMk/>
          <pc:sldMk cId="2796115199" sldId="267"/>
        </pc:sldMkLst>
        <pc:spChg chg="del mod">
          <ac:chgData name="katbauerillustration@gmail.com" userId="c578b97486593789" providerId="LiveId" clId="{1E14A0F7-BB96-4B5D-9205-2E5CBA0DF37C}" dt="2024-04-16T00:49:22.718" v="831" actId="478"/>
          <ac:spMkLst>
            <pc:docMk/>
            <pc:sldMk cId="2796115199" sldId="267"/>
            <ac:spMk id="2" creationId="{AFAEE1B2-AF6F-2145-A046-C86A5AC4C8BB}"/>
          </ac:spMkLst>
        </pc:spChg>
        <pc:spChg chg="del">
          <ac:chgData name="katbauerillustration@gmail.com" userId="c578b97486593789" providerId="LiveId" clId="{1E14A0F7-BB96-4B5D-9205-2E5CBA0DF37C}" dt="2024-04-16T00:49:18.881" v="828"/>
          <ac:spMkLst>
            <pc:docMk/>
            <pc:sldMk cId="2796115199" sldId="267"/>
            <ac:spMk id="3" creationId="{5A9C4DB3-A563-7C81-D7FA-5BD90BCD8C89}"/>
          </ac:spMkLst>
        </pc:spChg>
        <pc:spChg chg="add mod">
          <ac:chgData name="katbauerillustration@gmail.com" userId="c578b97486593789" providerId="LiveId" clId="{1E14A0F7-BB96-4B5D-9205-2E5CBA0DF37C}" dt="2024-04-16T00:57:18.392" v="1270" actId="207"/>
          <ac:spMkLst>
            <pc:docMk/>
            <pc:sldMk cId="2796115199" sldId="267"/>
            <ac:spMk id="6" creationId="{A022BD8F-181C-15EF-EFF8-18FDC8965DC1}"/>
          </ac:spMkLst>
        </pc:spChg>
        <pc:spChg chg="add mod">
          <ac:chgData name="katbauerillustration@gmail.com" userId="c578b97486593789" providerId="LiveId" clId="{1E14A0F7-BB96-4B5D-9205-2E5CBA0DF37C}" dt="2024-04-16T00:57:31.545" v="1273" actId="1035"/>
          <ac:spMkLst>
            <pc:docMk/>
            <pc:sldMk cId="2796115199" sldId="267"/>
            <ac:spMk id="7" creationId="{1242DB99-3DA5-4AA5-DAE1-5958942AD954}"/>
          </ac:spMkLst>
        </pc:spChg>
        <pc:spChg chg="add mod">
          <ac:chgData name="katbauerillustration@gmail.com" userId="c578b97486593789" providerId="LiveId" clId="{1E14A0F7-BB96-4B5D-9205-2E5CBA0DF37C}" dt="2024-04-16T00:56:22.618" v="1118" actId="1076"/>
          <ac:spMkLst>
            <pc:docMk/>
            <pc:sldMk cId="2796115199" sldId="267"/>
            <ac:spMk id="8" creationId="{C7D85D03-3268-A069-F775-8A3BE092FBB1}"/>
          </ac:spMkLst>
        </pc:spChg>
        <pc:picChg chg="add mod modCrop">
          <ac:chgData name="katbauerillustration@gmail.com" userId="c578b97486593789" providerId="LiveId" clId="{1E14A0F7-BB96-4B5D-9205-2E5CBA0DF37C}" dt="2024-04-16T00:56:37.459" v="1120" actId="18131"/>
          <ac:picMkLst>
            <pc:docMk/>
            <pc:sldMk cId="2796115199" sldId="267"/>
            <ac:picMk id="5" creationId="{2D540D5A-E9EB-DE1B-6AE6-B183F1CD52A1}"/>
          </ac:picMkLst>
        </pc:picChg>
      </pc:sldChg>
      <pc:sldChg chg="addSp delSp modSp mod ord">
        <pc:chgData name="katbauerillustration@gmail.com" userId="c578b97486593789" providerId="LiveId" clId="{1E14A0F7-BB96-4B5D-9205-2E5CBA0DF37C}" dt="2024-04-16T00:59:35.505" v="1284" actId="20577"/>
        <pc:sldMkLst>
          <pc:docMk/>
          <pc:sldMk cId="3342909528" sldId="268"/>
        </pc:sldMkLst>
        <pc:spChg chg="del">
          <ac:chgData name="katbauerillustration@gmail.com" userId="c578b97486593789" providerId="LiveId" clId="{1E14A0F7-BB96-4B5D-9205-2E5CBA0DF37C}" dt="2024-04-16T00:48:38.235" v="817" actId="478"/>
          <ac:spMkLst>
            <pc:docMk/>
            <pc:sldMk cId="3342909528" sldId="268"/>
            <ac:spMk id="2" creationId="{EC2C00A9-EE78-FD07-339D-6165629A723E}"/>
          </ac:spMkLst>
        </pc:spChg>
        <pc:spChg chg="del">
          <ac:chgData name="katbauerillustration@gmail.com" userId="c578b97486593789" providerId="LiveId" clId="{1E14A0F7-BB96-4B5D-9205-2E5CBA0DF37C}" dt="2024-04-16T00:48:34.091" v="813"/>
          <ac:spMkLst>
            <pc:docMk/>
            <pc:sldMk cId="3342909528" sldId="268"/>
            <ac:spMk id="3" creationId="{D1476194-C484-8B69-A7E0-1AB49190394B}"/>
          </ac:spMkLst>
        </pc:spChg>
        <pc:spChg chg="add mod">
          <ac:chgData name="katbauerillustration@gmail.com" userId="c578b97486593789" providerId="LiveId" clId="{1E14A0F7-BB96-4B5D-9205-2E5CBA0DF37C}" dt="2024-04-16T00:59:20.922" v="1283" actId="1076"/>
          <ac:spMkLst>
            <pc:docMk/>
            <pc:sldMk cId="3342909528" sldId="268"/>
            <ac:spMk id="6" creationId="{4E1F3F20-7A0F-8363-AB73-6D2E8CC6B22D}"/>
          </ac:spMkLst>
        </pc:spChg>
        <pc:spChg chg="add del mod">
          <ac:chgData name="katbauerillustration@gmail.com" userId="c578b97486593789" providerId="LiveId" clId="{1E14A0F7-BB96-4B5D-9205-2E5CBA0DF37C}" dt="2024-04-16T00:53:49.244" v="934" actId="21"/>
          <ac:spMkLst>
            <pc:docMk/>
            <pc:sldMk cId="3342909528" sldId="268"/>
            <ac:spMk id="7" creationId="{1242DB99-3DA5-4AA5-DAE1-5958942AD954}"/>
          </ac:spMkLst>
        </pc:spChg>
        <pc:spChg chg="add mod">
          <ac:chgData name="katbauerillustration@gmail.com" userId="c578b97486593789" providerId="LiveId" clId="{1E14A0F7-BB96-4B5D-9205-2E5CBA0DF37C}" dt="2024-04-16T00:59:35.505" v="1284" actId="20577"/>
          <ac:spMkLst>
            <pc:docMk/>
            <pc:sldMk cId="3342909528" sldId="268"/>
            <ac:spMk id="8" creationId="{5C8D6C15-95F9-515D-00AA-1E11AD1946B7}"/>
          </ac:spMkLst>
        </pc:spChg>
        <pc:picChg chg="add mod modCrop">
          <ac:chgData name="katbauerillustration@gmail.com" userId="c578b97486593789" providerId="LiveId" clId="{1E14A0F7-BB96-4B5D-9205-2E5CBA0DF37C}" dt="2024-04-16T00:59:17.608" v="1282" actId="18131"/>
          <ac:picMkLst>
            <pc:docMk/>
            <pc:sldMk cId="3342909528" sldId="268"/>
            <ac:picMk id="5" creationId="{781EDE2D-9F4A-5FFE-CBF6-B888214B5815}"/>
          </ac:picMkLst>
        </pc:picChg>
      </pc:sldChg>
      <pc:sldChg chg="add del">
        <pc:chgData name="katbauerillustration@gmail.com" userId="c578b97486593789" providerId="LiveId" clId="{1E14A0F7-BB96-4B5D-9205-2E5CBA0DF37C}" dt="2024-04-16T01:34:19.308" v="1828"/>
        <pc:sldMkLst>
          <pc:docMk/>
          <pc:sldMk cId="2517195179" sldId="269"/>
        </pc:sldMkLst>
      </pc:sldChg>
      <pc:sldChg chg="add del">
        <pc:chgData name="katbauerillustration@gmail.com" userId="c578b97486593789" providerId="LiveId" clId="{1E14A0F7-BB96-4B5D-9205-2E5CBA0DF37C}" dt="2024-04-16T00:52:38.430" v="930"/>
        <pc:sldMkLst>
          <pc:docMk/>
          <pc:sldMk cId="2746559315" sldId="269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31T09:05:24.002" idx="2">
    <p:pos x="5155" y="460"/>
    <p:text>stair case graphic - CBRC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31T09:06:53.149" idx="3">
    <p:pos x="10" y="10"/>
    <p:text>make sure this is correct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31T09:07:06.372" idx="4">
    <p:pos x="10" y="10"/>
    <p:text>add 2 more patient stories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24191-7E5D-4D39-B75B-7E5A0E5E9FFA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DC40E-D697-43BE-91B5-485B9579BE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560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- #</a:t>
            </a:r>
            <a:r>
              <a:rPr lang="en-CA" baseline="0" dirty="0" smtClean="0"/>
              <a:t> of years it takes to turn research into readily available care/treatment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DC40E-D697-43BE-91B5-485B9579BE5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835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DC40E-D697-43BE-91B5-485B9579BE5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026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DC40E-D697-43BE-91B5-485B9579BE5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632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37D6-1257-6A33-6429-C73EE5CE4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1E947-B8D9-7B9A-7F5E-958977E01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5933-EDBA-DD2C-7027-E94438F1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AACF0-FD86-DB53-8841-624FC32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199B2-9AC2-758F-AC1F-47A47A13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480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6EACC-F233-3F52-17FD-EAD26697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C3F17-74E1-479A-0EB7-58669C882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55560-5783-9900-B77B-F308C4BE8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E9154-D84D-30D7-3934-170AB78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F88B6-973F-9962-2B8D-72287A3A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85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D33054-7D80-BEB1-47DA-843443A32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D4DFA-8370-8182-CAEE-8064EA3C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C861-694C-B265-0FBE-3AA0A180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7A0FB-2023-14FB-DBB4-A749C81FB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4D998-8F2C-5A4F-2353-DED2F77F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728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FD9E-9263-F418-2DD3-7FB7CEBB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E8CBA-AB50-8388-9B2D-AE3F4A416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F6B0E-D2B3-0077-9F6B-BA390FD5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7F8E2-F4AD-D78F-6B3F-8C88928A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3896-FDAB-2712-81F5-AF02F6A4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79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B295-DD08-82C0-D09B-4A93CADA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75BD9-1FB0-69BE-62F3-674A7AEE8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9BCC3-6D9E-3DB9-8710-ADE03CBF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F803B-6BB7-7744-7BF4-67BDF5FA2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42CA6-F181-6F42-A3E6-8ED45AA3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980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96FD-F1E8-5D50-1EBA-754CBA3A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E5EFD-E180-E566-E973-DB4BE991C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0D854-2EB2-2A9A-6DE9-1343B397E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F65E2-8C08-4D0A-5218-06F10B82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7340E-B3FC-6974-835D-112F7FC6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78C1D-2AB9-4EE7-D8E5-C3902101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78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E9CBC-4740-54A4-B9D1-565E894B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12528-7BC9-20C8-CBBA-7A04B8391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E2CF2-B334-6556-2BE6-321034168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295A5-F64F-AE0B-5C91-9B78742F9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EBDA2B-9764-C1E2-F257-5503978F5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1B236-F77A-EC36-A74E-A0C39C47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975E81-3106-3967-5CC6-3BCFE5C1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9BB988-4458-7457-71CD-F3286421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596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732D-1E94-2E35-7279-A2895BA4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C9C30C-3080-35ED-034D-FAB9D247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0CFEA-39FE-EEE2-58F4-83DFD62E3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D32DF-A500-5F79-2EF3-B829810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96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33CD2-913E-BA06-119A-0AB38941E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E8700-0B01-35B2-6044-F910209F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5CF8A-3C1C-1C82-333B-C9A5F6D6F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664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674A-2180-F0C8-8B03-8EAC80A8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E8E08-6004-4799-7741-87AE8CA3A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55081-B923-847C-1B81-C7410D3FA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B4E85-BFC6-C9AA-1574-9FE443ED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5AC4F-A624-B16B-8074-887C11AF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13BCB-E40F-EBD3-3548-C54D2C07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780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D7D6-4E3E-3F4B-5847-23D4C2AD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8F9115-E07D-CA93-CDCC-7B7C56467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77C69-027F-8537-C2D3-42D97903E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6A529-CD0F-5933-4FBC-9CE40657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CE490-68F5-05F3-451E-D431C826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A19B7-5BD3-DE95-A326-6EE113AC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26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A869D1-1B1F-6206-6DC9-2F278950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C9FD4-B7D8-1892-737A-43E2A8C91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2D2E9-3CCC-9604-BAB2-26AFFE52C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38BC8-FE54-430C-A727-6620D571BB0D}" type="datetimeFigureOut">
              <a:rPr lang="en-CA" smtClean="0"/>
              <a:t>2024-11-04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63A41-0F7B-6A21-E348-BCFE5704B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26348-04F9-FA00-385A-ED3C7700B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F404BD-C291-4E3D-B52A-018DC80753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603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comments" Target="../comments/comment2.xml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B839BE-8E2F-3759-0A17-36EA4DF0A0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2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C074268D-3180-CE7B-7DB5-539BA7E824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" y="-43542"/>
            <a:ext cx="11709647" cy="69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B4B1AB1B-5396-A46A-85DC-A12B52526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47316" r="29787" b="2747"/>
          <a:stretch/>
        </p:blipFill>
        <p:spPr>
          <a:xfrm>
            <a:off x="0" y="0"/>
            <a:ext cx="12201525" cy="688463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BF7E785-741E-67F5-2AFF-1D6F840EF287}"/>
              </a:ext>
            </a:extLst>
          </p:cNvPr>
          <p:cNvSpPr/>
          <p:nvPr/>
        </p:nvSpPr>
        <p:spPr>
          <a:xfrm>
            <a:off x="-1" y="0"/>
            <a:ext cx="12201526" cy="6884640"/>
          </a:xfrm>
          <a:prstGeom prst="rect">
            <a:avLst/>
          </a:prstGeom>
          <a:solidFill>
            <a:srgbClr val="0C426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D65FA-C8C3-631D-E8D7-AE8A65DDC155}"/>
              </a:ext>
            </a:extLst>
          </p:cNvPr>
          <p:cNvSpPr txBox="1"/>
          <p:nvPr/>
        </p:nvSpPr>
        <p:spPr>
          <a:xfrm>
            <a:off x="753781" y="634955"/>
            <a:ext cx="4516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CAMPAIGN </a:t>
            </a:r>
            <a:r>
              <a:rPr lang="en-US" sz="3200" b="0" i="0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CABINET</a:t>
            </a:r>
            <a:endParaRPr lang="en-US" sz="3200" b="0" i="0" dirty="0">
              <a:solidFill>
                <a:srgbClr val="F8971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54EA48-07AE-4753-E8B6-F78514569ABA}"/>
              </a:ext>
            </a:extLst>
          </p:cNvPr>
          <p:cNvSpPr/>
          <p:nvPr/>
        </p:nvSpPr>
        <p:spPr>
          <a:xfrm>
            <a:off x="3796450" y="1584236"/>
            <a:ext cx="1803991" cy="1803991"/>
          </a:xfrm>
          <a:prstGeom prst="ellipse">
            <a:avLst/>
          </a:prstGeom>
          <a:blipFill>
            <a:blip r:embed="rId4"/>
            <a:srcRect/>
            <a:stretch>
              <a:fillRect l="-15486" t="-2035" r="-41356" b="-94015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8971D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C2E641-6A8D-86F3-31A9-2BBD41D9FCB5}"/>
              </a:ext>
            </a:extLst>
          </p:cNvPr>
          <p:cNvSpPr/>
          <p:nvPr/>
        </p:nvSpPr>
        <p:spPr>
          <a:xfrm>
            <a:off x="6581628" y="1568562"/>
            <a:ext cx="1803991" cy="1803991"/>
          </a:xfrm>
          <a:prstGeom prst="ellipse">
            <a:avLst/>
          </a:prstGeom>
          <a:blipFill>
            <a:blip r:embed="rId5"/>
            <a:srcRect/>
            <a:stretch>
              <a:fillRect l="27" t="-1480" r="-12405" b="-67086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D604-A76D-A5AC-AACF-68E346E9D943}"/>
              </a:ext>
            </a:extLst>
          </p:cNvPr>
          <p:cNvSpPr/>
          <p:nvPr/>
        </p:nvSpPr>
        <p:spPr>
          <a:xfrm>
            <a:off x="1057859" y="4735614"/>
            <a:ext cx="1384300" cy="1384300"/>
          </a:xfrm>
          <a:prstGeom prst="ellipse">
            <a:avLst/>
          </a:prstGeom>
          <a:blipFill>
            <a:blip r:embed="rId6"/>
            <a:srcRect/>
            <a:stretch>
              <a:fillRect l="-18268" t="-1317" r="-33460" b="-101317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802C0-6F08-F8A5-1A1E-B862873760AE}"/>
              </a:ext>
            </a:extLst>
          </p:cNvPr>
          <p:cNvSpPr/>
          <p:nvPr/>
        </p:nvSpPr>
        <p:spPr>
          <a:xfrm>
            <a:off x="8690495" y="1557597"/>
            <a:ext cx="1766764" cy="1830630"/>
          </a:xfrm>
          <a:prstGeom prst="ellipse">
            <a:avLst/>
          </a:prstGeom>
          <a:blipFill>
            <a:blip r:embed="rId7"/>
            <a:srcRect/>
            <a:stretch>
              <a:fillRect l="-230378" t="-49827" r="-172604" b="-185495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A432C0-DE15-F4D3-39FE-123C55EA0A2C}"/>
              </a:ext>
            </a:extLst>
          </p:cNvPr>
          <p:cNvSpPr/>
          <p:nvPr/>
        </p:nvSpPr>
        <p:spPr>
          <a:xfrm>
            <a:off x="5391332" y="4721631"/>
            <a:ext cx="1384300" cy="1384300"/>
          </a:xfrm>
          <a:prstGeom prst="ellipse">
            <a:avLst/>
          </a:prstGeom>
          <a:blipFill>
            <a:blip r:embed="rId8"/>
            <a:srcRect/>
            <a:stretch>
              <a:fillRect l="-25000" r="-25000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6EAD57-D81B-9C88-C962-1E2E6E3B09E1}"/>
              </a:ext>
            </a:extLst>
          </p:cNvPr>
          <p:cNvSpPr/>
          <p:nvPr/>
        </p:nvSpPr>
        <p:spPr>
          <a:xfrm>
            <a:off x="9745554" y="4719478"/>
            <a:ext cx="1384300" cy="1384300"/>
          </a:xfrm>
          <a:prstGeom prst="ellipse">
            <a:avLst/>
          </a:prstGeom>
          <a:blipFill>
            <a:blip r:embed="rId9"/>
            <a:srcRect/>
            <a:stretch>
              <a:fillRect t="-9090" b="-40910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8971D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23FEB89-AC6A-1588-36D8-08E703494576}"/>
              </a:ext>
            </a:extLst>
          </p:cNvPr>
          <p:cNvSpPr/>
          <p:nvPr/>
        </p:nvSpPr>
        <p:spPr>
          <a:xfrm>
            <a:off x="7571177" y="4735614"/>
            <a:ext cx="1384300" cy="1384300"/>
          </a:xfrm>
          <a:prstGeom prst="ellipse">
            <a:avLst/>
          </a:prstGeom>
          <a:blipFill>
            <a:blip r:embed="rId10"/>
            <a:srcRect/>
            <a:stretch>
              <a:fillRect l="-10796" t="-9384" r="-4853" b="-35176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EAFE91-6861-207F-6DB2-DDAB12C954A5}"/>
              </a:ext>
            </a:extLst>
          </p:cNvPr>
          <p:cNvSpPr txBox="1"/>
          <p:nvPr/>
        </p:nvSpPr>
        <p:spPr>
          <a:xfrm>
            <a:off x="1510238" y="3401999"/>
            <a:ext cx="2135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HONOURARY CHAIR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Rt. Hon. 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Johnston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A77829-2F61-3D14-B8C0-E5FE78A174C5}"/>
              </a:ext>
            </a:extLst>
          </p:cNvPr>
          <p:cNvSpPr/>
          <p:nvPr/>
        </p:nvSpPr>
        <p:spPr>
          <a:xfrm>
            <a:off x="1687583" y="1584236"/>
            <a:ext cx="1803991" cy="1803991"/>
          </a:xfrm>
          <a:prstGeom prst="ellipse">
            <a:avLst/>
          </a:prstGeom>
          <a:blipFill>
            <a:blip r:embed="rId11"/>
            <a:srcRect/>
            <a:stretch>
              <a:fillRect l="-24669" t="-5602" r="-35047" b="-94044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281D5A-D1EA-4A83-75EC-859A9627483D}"/>
              </a:ext>
            </a:extLst>
          </p:cNvPr>
          <p:cNvSpPr txBox="1"/>
          <p:nvPr/>
        </p:nvSpPr>
        <p:spPr>
          <a:xfrm>
            <a:off x="3592717" y="3393191"/>
            <a:ext cx="2211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HONOURARY CHAIR</a:t>
            </a:r>
          </a:p>
          <a:p>
            <a:pPr algn="ctr"/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Sharon Johnston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F24014-98CC-7FFC-DCBA-BCF9410B4484}"/>
              </a:ext>
            </a:extLst>
          </p:cNvPr>
          <p:cNvSpPr txBox="1"/>
          <p:nvPr/>
        </p:nvSpPr>
        <p:spPr>
          <a:xfrm>
            <a:off x="6377897" y="3386536"/>
            <a:ext cx="2211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CO-CHAIR</a:t>
            </a:r>
          </a:p>
          <a:p>
            <a:pPr algn="ctr"/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Yann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Robard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9DEA4C-0EA4-D5E0-740C-619B270E8DE0}"/>
              </a:ext>
            </a:extLst>
          </p:cNvPr>
          <p:cNvSpPr txBox="1"/>
          <p:nvPr/>
        </p:nvSpPr>
        <p:spPr>
          <a:xfrm>
            <a:off x="640201" y="6134254"/>
            <a:ext cx="2180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i="0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XECUTIVE MEMBER 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Raj </a:t>
            </a:r>
            <a:r>
              <a:rPr lang="en-US" sz="1400" b="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Bhatla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410B34-6D3A-0A70-91B0-35BC7C8AC0EE}"/>
              </a:ext>
            </a:extLst>
          </p:cNvPr>
          <p:cNvSpPr txBox="1"/>
          <p:nvPr/>
        </p:nvSpPr>
        <p:spPr>
          <a:xfrm>
            <a:off x="8813377" y="3403166"/>
            <a:ext cx="152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CO-CHAIR</a:t>
            </a:r>
          </a:p>
          <a:p>
            <a:pPr algn="ctr"/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Melissa </a:t>
            </a:r>
            <a:r>
              <a:rPr lang="en-US" sz="1400" b="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Kruyne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3FAEAA-ECA1-E359-9F6B-57AE71D80C0A}"/>
              </a:ext>
            </a:extLst>
          </p:cNvPr>
          <p:cNvSpPr txBox="1"/>
          <p:nvPr/>
        </p:nvSpPr>
        <p:spPr>
          <a:xfrm>
            <a:off x="5011137" y="6119914"/>
            <a:ext cx="2144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EXECUTIVE MEMBER </a:t>
            </a:r>
          </a:p>
          <a:p>
            <a:pPr algn="ctr"/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Larry Kelly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2D421D-30AB-A6C6-1D94-4601F4B3DEDE}"/>
              </a:ext>
            </a:extLst>
          </p:cNvPr>
          <p:cNvSpPr txBox="1"/>
          <p:nvPr/>
        </p:nvSpPr>
        <p:spPr>
          <a:xfrm>
            <a:off x="7181410" y="6105931"/>
            <a:ext cx="2174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cap="all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Executive member </a:t>
            </a:r>
          </a:p>
          <a:p>
            <a:pPr algn="ctr"/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 Taggart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91C692-AEFC-5EF0-9DF1-C9A03AD50D4F}"/>
              </a:ext>
            </a:extLst>
          </p:cNvPr>
          <p:cNvSpPr txBox="1"/>
          <p:nvPr/>
        </p:nvSpPr>
        <p:spPr>
          <a:xfrm>
            <a:off x="9292466" y="6105931"/>
            <a:ext cx="2290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cap="all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Executive member</a:t>
            </a:r>
            <a:r>
              <a:rPr lang="en-US" sz="1400" b="0" i="0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Johannes </a:t>
            </a:r>
            <a:r>
              <a:rPr lang="en-US" sz="1400" b="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Ziebarth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1D683C-1C9F-E860-2DDE-1D7DE91D0C4E}"/>
              </a:ext>
            </a:extLst>
          </p:cNvPr>
          <p:cNvSpPr/>
          <p:nvPr/>
        </p:nvSpPr>
        <p:spPr>
          <a:xfrm>
            <a:off x="3229065" y="4735614"/>
            <a:ext cx="1384300" cy="1384300"/>
          </a:xfrm>
          <a:prstGeom prst="ellipse">
            <a:avLst/>
          </a:prstGeom>
          <a:blipFill>
            <a:blip r:embed="rId12"/>
            <a:srcRect/>
            <a:stretch>
              <a:fillRect l="-54495" t="-5717" r="-184383" b="-173955"/>
            </a:stretch>
          </a:blip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5041DC-5688-26D4-3734-E2CD9267C84C}"/>
              </a:ext>
            </a:extLst>
          </p:cNvPr>
          <p:cNvSpPr txBox="1"/>
          <p:nvPr/>
        </p:nvSpPr>
        <p:spPr>
          <a:xfrm>
            <a:off x="2698723" y="6133897"/>
            <a:ext cx="2344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EXECUTIVE MEMBER</a:t>
            </a:r>
          </a:p>
          <a:p>
            <a:pPr algn="ctr"/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Vittorio Pellegrino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3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on a couch with a dog sleeping on the couch&#10;&#10;Description automatically generated">
            <a:extLst>
              <a:ext uri="{FF2B5EF4-FFF2-40B4-BE49-F238E27FC236}">
                <a16:creationId xmlns:a16="http://schemas.microsoft.com/office/drawing/2014/main" id="{2D540D5A-E9EB-DE1B-6AE6-B183F1CD5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7379" r="1575" b="17323"/>
          <a:stretch/>
        </p:blipFill>
        <p:spPr>
          <a:xfrm>
            <a:off x="0" y="0"/>
            <a:ext cx="12201525" cy="752475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22BD8F-181C-15EF-EFF8-18FDC8965DC1}"/>
              </a:ext>
            </a:extLst>
          </p:cNvPr>
          <p:cNvSpPr/>
          <p:nvPr/>
        </p:nvSpPr>
        <p:spPr>
          <a:xfrm rot="10800000">
            <a:off x="9525" y="0"/>
            <a:ext cx="12192000" cy="7524750"/>
          </a:xfrm>
          <a:prstGeom prst="rect">
            <a:avLst/>
          </a:prstGeom>
          <a:gradFill>
            <a:gsLst>
              <a:gs pos="59000">
                <a:schemeClr val="accent1">
                  <a:lumMod val="89000"/>
                  <a:alpha val="68000"/>
                </a:schemeClr>
              </a:gs>
              <a:gs pos="27000">
                <a:schemeClr val="accent1">
                  <a:lumMod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704" y="1269128"/>
            <a:ext cx="1449959" cy="1449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D85D03-3268-A069-F775-8A3BE092FBB1}"/>
              </a:ext>
            </a:extLst>
          </p:cNvPr>
          <p:cNvSpPr txBox="1"/>
          <p:nvPr/>
        </p:nvSpPr>
        <p:spPr>
          <a:xfrm>
            <a:off x="6591300" y="1889313"/>
            <a:ext cx="5365348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way my brain processes things has absolutely changed. I never would have imagined that I could be as well as I am today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CA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Marion Beckett</a:t>
            </a:r>
            <a:endParaRPr lang="en-CA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B839BE-8E2F-3759-0A17-36EA4DF0A0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2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C074268D-3180-CE7B-7DB5-539BA7E824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" y="-43542"/>
            <a:ext cx="11709647" cy="69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C4268"/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couch&#10;&#10;Description automatically generated">
            <a:extLst>
              <a:ext uri="{FF2B5EF4-FFF2-40B4-BE49-F238E27FC236}">
                <a16:creationId xmlns:a16="http://schemas.microsoft.com/office/drawing/2014/main" id="{FEA0AE9E-0141-479A-E519-69CD606F2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b="1529"/>
          <a:stretch/>
        </p:blipFill>
        <p:spPr>
          <a:xfrm>
            <a:off x="0" y="0"/>
            <a:ext cx="12198905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BCE7C-37C4-4140-80C3-2A04A66DDDF6}"/>
              </a:ext>
            </a:extLst>
          </p:cNvPr>
          <p:cNvSpPr/>
          <p:nvPr/>
        </p:nvSpPr>
        <p:spPr>
          <a:xfrm>
            <a:off x="6905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lumMod val="89000"/>
                </a:schemeClr>
              </a:gs>
              <a:gs pos="26000">
                <a:schemeClr val="accent1">
                  <a:lumMod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in rows&#10;&#10;Description automatically generated">
            <a:extLst>
              <a:ext uri="{FF2B5EF4-FFF2-40B4-BE49-F238E27FC236}">
                <a16:creationId xmlns:a16="http://schemas.microsoft.com/office/drawing/2014/main" id="{5E3979E5-D7E8-DF6A-8966-FA20BF670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5"/>
          <a:stretch/>
        </p:blipFill>
        <p:spPr>
          <a:xfrm>
            <a:off x="4847124" y="2240452"/>
            <a:ext cx="2278890" cy="3182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10EFAE-3BF4-A01A-56AA-F881770A8413}"/>
              </a:ext>
            </a:extLst>
          </p:cNvPr>
          <p:cNvSpPr txBox="1"/>
          <p:nvPr/>
        </p:nvSpPr>
        <p:spPr>
          <a:xfrm>
            <a:off x="835572" y="518561"/>
            <a:ext cx="3025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603E9-84F1-2E66-C509-7C65DF094C68}"/>
              </a:ext>
            </a:extLst>
          </p:cNvPr>
          <p:cNvSpPr txBox="1"/>
          <p:nvPr/>
        </p:nvSpPr>
        <p:spPr>
          <a:xfrm>
            <a:off x="835572" y="1680790"/>
            <a:ext cx="415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Canadians are living with a mental illness or substance use disorder.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886D9-7AE7-FF5D-B43E-B4F745A60CEB}"/>
              </a:ext>
            </a:extLst>
          </p:cNvPr>
          <p:cNvSpPr txBox="1"/>
          <p:nvPr/>
        </p:nvSpPr>
        <p:spPr>
          <a:xfrm>
            <a:off x="820595" y="5457811"/>
            <a:ext cx="302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i="1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en-US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only </a:t>
            </a:r>
            <a:r>
              <a:rPr lang="en-US" b="1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3 </a:t>
            </a:r>
            <a:r>
              <a:rPr lang="en-US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will seek access to care.</a:t>
            </a:r>
            <a:endParaRPr lang="en-CA" dirty="0">
              <a:solidFill>
                <a:srgbClr val="F89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3737B-FD40-04E5-3916-2332CD02E2B4}"/>
              </a:ext>
            </a:extLst>
          </p:cNvPr>
          <p:cNvSpPr txBox="1"/>
          <p:nvPr/>
        </p:nvSpPr>
        <p:spPr>
          <a:xfrm>
            <a:off x="4238625" y="5476116"/>
            <a:ext cx="315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i="1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those</a:t>
            </a:r>
            <a:r>
              <a:rPr lang="en-US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only </a:t>
            </a:r>
            <a:r>
              <a:rPr lang="en-US" b="1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5 </a:t>
            </a:r>
            <a:r>
              <a:rPr lang="en-US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their needs fully met.</a:t>
            </a:r>
            <a:endParaRPr lang="en-CA" dirty="0">
              <a:solidFill>
                <a:srgbClr val="F89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row of people in rows&#10;&#10;Description automatically generated">
            <a:extLst>
              <a:ext uri="{FF2B5EF4-FFF2-40B4-BE49-F238E27FC236}">
                <a16:creationId xmlns:a16="http://schemas.microsoft.com/office/drawing/2014/main" id="{4E5FBF76-8624-8AE8-9604-228FE9B4DF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05"/>
          <a:stretch/>
        </p:blipFill>
        <p:spPr>
          <a:xfrm>
            <a:off x="536805" y="2224685"/>
            <a:ext cx="4284159" cy="3233126"/>
          </a:xfrm>
          <a:prstGeom prst="rect">
            <a:avLst/>
          </a:prstGeom>
        </p:spPr>
      </p:pic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3F258D1-5775-56B7-7F41-11797D06B431}"/>
              </a:ext>
            </a:extLst>
          </p:cNvPr>
          <p:cNvCxnSpPr>
            <a:cxnSpLocks/>
          </p:cNvCxnSpPr>
          <p:nvPr/>
        </p:nvCxnSpPr>
        <p:spPr>
          <a:xfrm>
            <a:off x="923925" y="2327121"/>
            <a:ext cx="4725706" cy="266534"/>
          </a:xfrm>
          <a:prstGeom prst="bentConnector3">
            <a:avLst>
              <a:gd name="adj1" fmla="val 99986"/>
            </a:avLst>
          </a:prstGeom>
          <a:ln>
            <a:solidFill>
              <a:srgbClr val="B661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EC1174B-E4A3-AD30-DDA3-049CCFF24DF1}"/>
              </a:ext>
            </a:extLst>
          </p:cNvPr>
          <p:cNvCxnSpPr>
            <a:cxnSpLocks/>
          </p:cNvCxnSpPr>
          <p:nvPr/>
        </p:nvCxnSpPr>
        <p:spPr>
          <a:xfrm flipV="1">
            <a:off x="923925" y="5076825"/>
            <a:ext cx="5062643" cy="310070"/>
          </a:xfrm>
          <a:prstGeom prst="bentConnector3">
            <a:avLst>
              <a:gd name="adj1" fmla="val 100046"/>
            </a:avLst>
          </a:prstGeom>
          <a:ln>
            <a:solidFill>
              <a:srgbClr val="B661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663A2EFD-A13D-2045-9FC3-DFC55574EAC5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88102" y="4722823"/>
            <a:ext cx="910146" cy="417998"/>
          </a:xfrm>
          <a:prstGeom prst="bentConnector3">
            <a:avLst>
              <a:gd name="adj1" fmla="val 100234"/>
            </a:avLst>
          </a:prstGeom>
          <a:ln w="19050">
            <a:solidFill>
              <a:srgbClr val="B661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4" descr="A green and blue brain&#10;&#10;Description automatically generated">
            <a:extLst>
              <a:ext uri="{FF2B5EF4-FFF2-40B4-BE49-F238E27FC236}">
                <a16:creationId xmlns:a16="http://schemas.microsoft.com/office/drawing/2014/main" id="{719A7BD3-9D08-39E0-C6EB-8E4113A9E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0" r="21183" b="48996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C5BD6B-9BFF-D6C6-2E3F-CBC954079B26}"/>
              </a:ext>
            </a:extLst>
          </p:cNvPr>
          <p:cNvSpPr/>
          <p:nvPr/>
        </p:nvSpPr>
        <p:spPr>
          <a:xfrm>
            <a:off x="9525" y="0"/>
            <a:ext cx="12192000" cy="6858000"/>
          </a:xfrm>
          <a:prstGeom prst="rect">
            <a:avLst/>
          </a:prstGeom>
          <a:solidFill>
            <a:srgbClr val="0C426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CCE8D-FBA5-2733-9647-C5F13A7C3BE3}"/>
              </a:ext>
            </a:extLst>
          </p:cNvPr>
          <p:cNvSpPr txBox="1"/>
          <p:nvPr/>
        </p:nvSpPr>
        <p:spPr>
          <a:xfrm>
            <a:off x="800100" y="603289"/>
            <a:ext cx="4535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in 4 Canadians are experiencing a mental illness or substance use disorder issue right now.</a:t>
            </a:r>
            <a:endParaRPr lang="en-C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5ED5E-4708-218E-8FBE-A8AB13A3898A}"/>
              </a:ext>
            </a:extLst>
          </p:cNvPr>
          <p:cNvSpPr txBox="1"/>
          <p:nvPr/>
        </p:nvSpPr>
        <p:spPr>
          <a:xfrm>
            <a:off x="8246266" y="1552827"/>
            <a:ext cx="2995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 1 in 15 people living with mental illness or substance use disorder receive effective care.</a:t>
            </a:r>
            <a:endParaRPr lang="en-C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038AC-35C5-0E6A-DA40-B7227CEA716C}"/>
              </a:ext>
            </a:extLst>
          </p:cNvPr>
          <p:cNvSpPr txBox="1"/>
          <p:nvPr/>
        </p:nvSpPr>
        <p:spPr>
          <a:xfrm>
            <a:off x="866322" y="3004095"/>
            <a:ext cx="39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2030, depression is expected to become the number one reason for health issues worldwide.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6D304-8E3F-391B-6F3F-7D8C49A77695}"/>
              </a:ext>
            </a:extLst>
          </p:cNvPr>
          <p:cNvSpPr txBox="1"/>
          <p:nvPr/>
        </p:nvSpPr>
        <p:spPr>
          <a:xfrm>
            <a:off x="8151727" y="734094"/>
            <a:ext cx="285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people die by suicide each day in Canada.</a:t>
            </a:r>
            <a:endParaRPr lang="en-CA" dirty="0">
              <a:solidFill>
                <a:srgbClr val="F89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A33FD-1130-4034-5521-0EB8DB45E342}"/>
              </a:ext>
            </a:extLst>
          </p:cNvPr>
          <p:cNvSpPr txBox="1"/>
          <p:nvPr/>
        </p:nvSpPr>
        <p:spPr>
          <a:xfrm>
            <a:off x="5575296" y="691338"/>
            <a:ext cx="2190648" cy="1768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25% of Canadians are living with depression, anxiety, or post-traumatic stress disorder.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3719B-3AD4-A0F6-B87A-6DA1EF9C5661}"/>
              </a:ext>
            </a:extLst>
          </p:cNvPr>
          <p:cNvSpPr txBox="1"/>
          <p:nvPr/>
        </p:nvSpPr>
        <p:spPr>
          <a:xfrm>
            <a:off x="771524" y="4314823"/>
            <a:ext cx="20002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1.2M</a:t>
            </a:r>
          </a:p>
          <a:p>
            <a:pPr algn="ctr"/>
            <a:r>
              <a:rPr lang="en-US" sz="1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Canadian youth are living with depression.</a:t>
            </a:r>
            <a:endParaRPr lang="en-CA" sz="1400" dirty="0">
              <a:solidFill>
                <a:srgbClr val="F89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59099-C0AB-E0BB-C609-B4846BE235FE}"/>
              </a:ext>
            </a:extLst>
          </p:cNvPr>
          <p:cNvSpPr txBox="1"/>
          <p:nvPr/>
        </p:nvSpPr>
        <p:spPr>
          <a:xfrm>
            <a:off x="3098802" y="4307593"/>
            <a:ext cx="268604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6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algn="ctr">
              <a:spcAft>
                <a:spcPts val="0"/>
              </a:spcAft>
            </a:pPr>
            <a:r>
              <a:rPr lang="en-US" sz="1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individuals living with depression are not seeing improvements from their treatment plan.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DA66F-3110-DBB8-0942-CDD79993FD9F}"/>
              </a:ext>
            </a:extLst>
          </p:cNvPr>
          <p:cNvSpPr txBox="1"/>
          <p:nvPr/>
        </p:nvSpPr>
        <p:spPr>
          <a:xfrm>
            <a:off x="6105525" y="4309976"/>
            <a:ext cx="27432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6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algn="ctr">
              <a:spcAft>
                <a:spcPts val="0"/>
              </a:spcAft>
            </a:pPr>
            <a:r>
              <a:rPr lang="en-US" sz="1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young people lose access to continued mental health care when they reach adult age.</a:t>
            </a:r>
            <a:endParaRPr lang="en-CA" sz="1400" dirty="0">
              <a:solidFill>
                <a:srgbClr val="F89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8E99E-D1C4-F934-7346-D1EAC0FFB008}"/>
              </a:ext>
            </a:extLst>
          </p:cNvPr>
          <p:cNvSpPr txBox="1"/>
          <p:nvPr/>
        </p:nvSpPr>
        <p:spPr>
          <a:xfrm>
            <a:off x="9253535" y="4309976"/>
            <a:ext cx="2133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6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21%</a:t>
            </a:r>
          </a:p>
          <a:p>
            <a:pPr algn="ctr">
              <a:spcAft>
                <a:spcPts val="0"/>
              </a:spcAft>
            </a:pPr>
            <a:r>
              <a:rPr lang="en-US" sz="1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Canadians are living with a substance use disorder.</a:t>
            </a:r>
            <a:endParaRPr lang="en-CA" sz="1400" dirty="0">
              <a:solidFill>
                <a:srgbClr val="F89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ACD900-C8C5-A650-FEE6-B3B4FD6336B3}"/>
              </a:ext>
            </a:extLst>
          </p:cNvPr>
          <p:cNvCxnSpPr>
            <a:cxnSpLocks/>
          </p:cNvCxnSpPr>
          <p:nvPr/>
        </p:nvCxnSpPr>
        <p:spPr>
          <a:xfrm>
            <a:off x="895350" y="2691493"/>
            <a:ext cx="7058479" cy="0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6F3A06-4942-021A-510F-D34DC507CBB8}"/>
              </a:ext>
            </a:extLst>
          </p:cNvPr>
          <p:cNvCxnSpPr>
            <a:cxnSpLocks/>
          </p:cNvCxnSpPr>
          <p:nvPr/>
        </p:nvCxnSpPr>
        <p:spPr>
          <a:xfrm flipV="1">
            <a:off x="7953829" y="603289"/>
            <a:ext cx="0" cy="3663911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194053-762D-746C-887F-3E0C9668C42B}"/>
              </a:ext>
            </a:extLst>
          </p:cNvPr>
          <p:cNvCxnSpPr>
            <a:cxnSpLocks/>
          </p:cNvCxnSpPr>
          <p:nvPr/>
        </p:nvCxnSpPr>
        <p:spPr>
          <a:xfrm>
            <a:off x="7953829" y="1511230"/>
            <a:ext cx="3349171" cy="0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FF3BCC-92FA-D5F5-D2B4-34592724793B}"/>
              </a:ext>
            </a:extLst>
          </p:cNvPr>
          <p:cNvCxnSpPr>
            <a:cxnSpLocks/>
          </p:cNvCxnSpPr>
          <p:nvPr/>
        </p:nvCxnSpPr>
        <p:spPr>
          <a:xfrm>
            <a:off x="895350" y="4267200"/>
            <a:ext cx="10407650" cy="0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B0181B-CF93-72D6-657D-84E90DE16188}"/>
              </a:ext>
            </a:extLst>
          </p:cNvPr>
          <p:cNvCxnSpPr/>
          <p:nvPr/>
        </p:nvCxnSpPr>
        <p:spPr>
          <a:xfrm flipV="1">
            <a:off x="3019425" y="4267200"/>
            <a:ext cx="0" cy="1939886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BFE7B3-C688-57FE-3D2A-14D4C0A45933}"/>
              </a:ext>
            </a:extLst>
          </p:cNvPr>
          <p:cNvCxnSpPr/>
          <p:nvPr/>
        </p:nvCxnSpPr>
        <p:spPr>
          <a:xfrm flipV="1">
            <a:off x="5876925" y="4267200"/>
            <a:ext cx="0" cy="1939886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29080F-7FF9-ABB9-8A7F-13EF5059FB1C}"/>
              </a:ext>
            </a:extLst>
          </p:cNvPr>
          <p:cNvCxnSpPr/>
          <p:nvPr/>
        </p:nvCxnSpPr>
        <p:spPr>
          <a:xfrm flipV="1">
            <a:off x="9077325" y="4267200"/>
            <a:ext cx="0" cy="1939886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ACE0FC-38A4-166E-2C5C-C581C4C19A7F}"/>
              </a:ext>
            </a:extLst>
          </p:cNvPr>
          <p:cNvCxnSpPr>
            <a:cxnSpLocks/>
          </p:cNvCxnSpPr>
          <p:nvPr/>
        </p:nvCxnSpPr>
        <p:spPr>
          <a:xfrm flipV="1">
            <a:off x="5402488" y="603289"/>
            <a:ext cx="0" cy="2088204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4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B839BE-8E2F-3759-0A17-36EA4DF0A0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2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2C25C1-68D5-5754-C7A8-0F6B040100BB}"/>
              </a:ext>
            </a:extLst>
          </p:cNvPr>
          <p:cNvSpPr/>
          <p:nvPr/>
        </p:nvSpPr>
        <p:spPr>
          <a:xfrm>
            <a:off x="3560135" y="786809"/>
            <a:ext cx="5071730" cy="5071730"/>
          </a:xfrm>
          <a:prstGeom prst="ellipse">
            <a:avLst/>
          </a:prstGeom>
          <a:solidFill>
            <a:srgbClr val="F8971D"/>
          </a:solid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5B770-B3DE-1631-A9B4-A2AFC1771384}"/>
              </a:ext>
            </a:extLst>
          </p:cNvPr>
          <p:cNvSpPr txBox="1"/>
          <p:nvPr/>
        </p:nvSpPr>
        <p:spPr>
          <a:xfrm>
            <a:off x="4500398" y="1737624"/>
            <a:ext cx="34343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CA" sz="2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7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ying on a bed&#10;&#10;Description automatically generated">
            <a:extLst>
              <a:ext uri="{FF2B5EF4-FFF2-40B4-BE49-F238E27FC236}">
                <a16:creationId xmlns:a16="http://schemas.microsoft.com/office/drawing/2014/main" id="{28795BA1-C418-066F-847A-33FE090CF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0" r="13435" b="22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0F9513-87F1-878F-6757-5BF792BD23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lumMod val="89000"/>
                </a:schemeClr>
              </a:gs>
              <a:gs pos="26000">
                <a:schemeClr val="accent1">
                  <a:lumMod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D1897-CB71-0FB9-F2A7-77EA34F4DD00}"/>
              </a:ext>
            </a:extLst>
          </p:cNvPr>
          <p:cNvSpPr txBox="1"/>
          <p:nvPr/>
        </p:nvSpPr>
        <p:spPr>
          <a:xfrm>
            <a:off x="800100" y="2151727"/>
            <a:ext cx="5039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Worldwide, mental health research funding </a:t>
            </a:r>
            <a:r>
              <a:rPr lang="en-US" sz="3200" b="0" i="0" dirty="0" smtClean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receives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less than $0.50 USD per person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annually.</a:t>
            </a:r>
            <a:endParaRPr lang="en-C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42"/>
          <a:stretch/>
        </p:blipFill>
        <p:spPr>
          <a:xfrm>
            <a:off x="0" y="-14178"/>
            <a:ext cx="12192000" cy="68721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9420AC-D93F-0317-0CE8-96B1D246ACA1}"/>
              </a:ext>
            </a:extLst>
          </p:cNvPr>
          <p:cNvSpPr/>
          <p:nvPr/>
        </p:nvSpPr>
        <p:spPr>
          <a:xfrm>
            <a:off x="-38986" y="-49620"/>
            <a:ext cx="12269972" cy="6907619"/>
          </a:xfrm>
          <a:prstGeom prst="rect">
            <a:avLst/>
          </a:prstGeom>
          <a:gradFill>
            <a:gsLst>
              <a:gs pos="100000">
                <a:schemeClr val="accent1">
                  <a:lumMod val="89000"/>
                </a:schemeClr>
              </a:gs>
              <a:gs pos="26000">
                <a:schemeClr val="accent1">
                  <a:lumMod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pic>
        <p:nvPicPr>
          <p:cNvPr id="8" name="Picture 7" descr="A calendar with a clock on it&#10;&#10;Description automatically generated">
            <a:extLst>
              <a:ext uri="{FF2B5EF4-FFF2-40B4-BE49-F238E27FC236}">
                <a16:creationId xmlns:a16="http://schemas.microsoft.com/office/drawing/2014/main" id="{3B73C7CE-D878-90A6-AB62-C69A455DD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6" y="870981"/>
            <a:ext cx="1875043" cy="1913571"/>
          </a:xfrm>
          <a:prstGeom prst="rect">
            <a:avLst/>
          </a:prstGeom>
        </p:spPr>
      </p:pic>
      <p:pic>
        <p:nvPicPr>
          <p:cNvPr id="10" name="Picture 9" descr="A white outline of a microscope&#10;&#10;Description automatically generated">
            <a:extLst>
              <a:ext uri="{FF2B5EF4-FFF2-40B4-BE49-F238E27FC236}">
                <a16:creationId xmlns:a16="http://schemas.microsoft.com/office/drawing/2014/main" id="{155428D3-C88E-DAE1-9D09-A7D754D05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5" y="2611290"/>
            <a:ext cx="1875043" cy="1913571"/>
          </a:xfrm>
          <a:prstGeom prst="rect">
            <a:avLst/>
          </a:prstGeom>
        </p:spPr>
      </p:pic>
      <p:pic>
        <p:nvPicPr>
          <p:cNvPr id="12" name="Picture 11" descr="A white arrow in a circle&#10;&#10;Description automatically generated">
            <a:extLst>
              <a:ext uri="{FF2B5EF4-FFF2-40B4-BE49-F238E27FC236}">
                <a16:creationId xmlns:a16="http://schemas.microsoft.com/office/drawing/2014/main" id="{9B7E85E1-B18A-45CA-A726-ACFF3182A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5" y="4299980"/>
            <a:ext cx="1875043" cy="1913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960F87-4B60-9E31-770E-66F9FA508B60}"/>
              </a:ext>
            </a:extLst>
          </p:cNvPr>
          <p:cNvSpPr txBox="1"/>
          <p:nvPr/>
        </p:nvSpPr>
        <p:spPr>
          <a:xfrm>
            <a:off x="2311399" y="1314967"/>
            <a:ext cx="4686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15,000 patients</a:t>
            </a:r>
          </a:p>
          <a:p>
            <a:r>
              <a:rPr lang="en-US" sz="32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served yearly</a:t>
            </a:r>
            <a:endParaRPr lang="en-C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567CE-0266-D16C-35EA-4F6397C59279}"/>
              </a:ext>
            </a:extLst>
          </p:cNvPr>
          <p:cNvSpPr txBox="1"/>
          <p:nvPr/>
        </p:nvSpPr>
        <p:spPr>
          <a:xfrm>
            <a:off x="2311398" y="3249878"/>
            <a:ext cx="46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100+ researchers</a:t>
            </a:r>
            <a:endParaRPr lang="en-C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9E16AD-E66A-2A50-8F4B-000BB69ED8BF}"/>
              </a:ext>
            </a:extLst>
          </p:cNvPr>
          <p:cNvSpPr txBox="1"/>
          <p:nvPr/>
        </p:nvSpPr>
        <p:spPr>
          <a:xfrm>
            <a:off x="2311397" y="4697793"/>
            <a:ext cx="5086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6,000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 </a:t>
            </a:r>
            <a:r>
              <a:rPr lang="en-US" sz="32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engaged in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 research projects</a:t>
            </a:r>
            <a:endParaRPr lang="en-C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using a laser object to check the eye level of a person&#10;&#10;Description automatically generated">
            <a:extLst>
              <a:ext uri="{FF2B5EF4-FFF2-40B4-BE49-F238E27FC236}">
                <a16:creationId xmlns:a16="http://schemas.microsoft.com/office/drawing/2014/main" id="{D3DD4E98-8608-9826-B7D7-1825BB2CD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 r="28393" b="21681"/>
          <a:stretch/>
        </p:blipFill>
        <p:spPr>
          <a:xfrm>
            <a:off x="0" y="0"/>
            <a:ext cx="12197112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3F1FB-FD00-7088-CED4-08DF242D61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lumMod val="89000"/>
                </a:schemeClr>
              </a:gs>
              <a:gs pos="14000">
                <a:schemeClr val="accent1">
                  <a:lumMod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986AF-711A-45A9-ECCA-5FD61274C816}"/>
              </a:ext>
            </a:extLst>
          </p:cNvPr>
          <p:cNvSpPr txBox="1"/>
          <p:nvPr/>
        </p:nvSpPr>
        <p:spPr>
          <a:xfrm>
            <a:off x="762000" y="634955"/>
            <a:ext cx="7843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ACCELERATING DISCOVERIES INTO CARE: </a:t>
            </a:r>
          </a:p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Neuromodulation</a:t>
            </a:r>
            <a:endParaRPr lang="en-C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F496E0-D85F-F31B-5D67-545804D09FE1}"/>
              </a:ext>
            </a:extLst>
          </p:cNvPr>
          <p:cNvSpPr/>
          <p:nvPr/>
        </p:nvSpPr>
        <p:spPr>
          <a:xfrm>
            <a:off x="762000" y="1840641"/>
            <a:ext cx="921657" cy="906743"/>
          </a:xfrm>
          <a:prstGeom prst="ellipse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3A551-EFF5-239D-8232-DD2DA2FD04D2}"/>
              </a:ext>
            </a:extLst>
          </p:cNvPr>
          <p:cNvSpPr txBox="1"/>
          <p:nvPr/>
        </p:nvSpPr>
        <p:spPr>
          <a:xfrm>
            <a:off x="776515" y="2016964"/>
            <a:ext cx="92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69%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6035A3-8AA9-8FC7-A45E-06BD79379EED}"/>
              </a:ext>
            </a:extLst>
          </p:cNvPr>
          <p:cNvSpPr/>
          <p:nvPr/>
        </p:nvSpPr>
        <p:spPr>
          <a:xfrm>
            <a:off x="776516" y="2876401"/>
            <a:ext cx="921657" cy="906743"/>
          </a:xfrm>
          <a:prstGeom prst="ellipse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973451-A70B-D487-AA72-F3EA2CD042C5}"/>
              </a:ext>
            </a:extLst>
          </p:cNvPr>
          <p:cNvSpPr txBox="1"/>
          <p:nvPr/>
        </p:nvSpPr>
        <p:spPr>
          <a:xfrm>
            <a:off x="791031" y="3052724"/>
            <a:ext cx="92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54%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7A9683-F81E-31BE-2B3C-1CAC5B5A13D5}"/>
              </a:ext>
            </a:extLst>
          </p:cNvPr>
          <p:cNvSpPr/>
          <p:nvPr/>
        </p:nvSpPr>
        <p:spPr>
          <a:xfrm>
            <a:off x="776516" y="3917591"/>
            <a:ext cx="921657" cy="906743"/>
          </a:xfrm>
          <a:prstGeom prst="ellipse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08927-7318-7813-B979-AE8C00173E9E}"/>
              </a:ext>
            </a:extLst>
          </p:cNvPr>
          <p:cNvSpPr txBox="1"/>
          <p:nvPr/>
        </p:nvSpPr>
        <p:spPr>
          <a:xfrm>
            <a:off x="791031" y="4062751"/>
            <a:ext cx="92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872190-1DE1-59B4-45CA-D936E0463BB8}"/>
              </a:ext>
            </a:extLst>
          </p:cNvPr>
          <p:cNvSpPr/>
          <p:nvPr/>
        </p:nvSpPr>
        <p:spPr>
          <a:xfrm>
            <a:off x="762000" y="4958781"/>
            <a:ext cx="921657" cy="906743"/>
          </a:xfrm>
          <a:prstGeom prst="ellipse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23D216-26BC-3217-36B0-B1E04709E7E8}"/>
              </a:ext>
            </a:extLst>
          </p:cNvPr>
          <p:cNvSpPr txBox="1"/>
          <p:nvPr/>
        </p:nvSpPr>
        <p:spPr>
          <a:xfrm>
            <a:off x="923088" y="5147438"/>
            <a:ext cx="604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BF2B77-41DB-DB46-DA2A-0863DBDD0603}"/>
              </a:ext>
            </a:extLst>
          </p:cNvPr>
          <p:cNvSpPr txBox="1"/>
          <p:nvPr/>
        </p:nvSpPr>
        <p:spPr>
          <a:xfrm>
            <a:off x="1810095" y="1968557"/>
            <a:ext cx="3585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response rate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368B28-4FD8-FBC8-B7A7-BE67936710F2}"/>
              </a:ext>
            </a:extLst>
          </p:cNvPr>
          <p:cNvSpPr txBox="1"/>
          <p:nvPr/>
        </p:nvSpPr>
        <p:spPr>
          <a:xfrm>
            <a:off x="1848832" y="3014512"/>
            <a:ext cx="3585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remission rate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03310B-E14D-6C86-9F09-1079D743DDF6}"/>
              </a:ext>
            </a:extLst>
          </p:cNvPr>
          <p:cNvSpPr txBox="1"/>
          <p:nvPr/>
        </p:nvSpPr>
        <p:spPr>
          <a:xfrm>
            <a:off x="1810094" y="4060467"/>
            <a:ext cx="3585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treatment time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A83FAD-4D4A-6533-9843-6B9465FBC2DC}"/>
              </a:ext>
            </a:extLst>
          </p:cNvPr>
          <p:cNvSpPr txBox="1"/>
          <p:nvPr/>
        </p:nvSpPr>
        <p:spPr>
          <a:xfrm>
            <a:off x="1810093" y="5106422"/>
            <a:ext cx="3585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treated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3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on a rock with arms raised&#10;&#10;Description automatically generated">
            <a:extLst>
              <a:ext uri="{FF2B5EF4-FFF2-40B4-BE49-F238E27FC236}">
                <a16:creationId xmlns:a16="http://schemas.microsoft.com/office/drawing/2014/main" id="{0A8EE50B-9FFC-6AA9-4E93-27603C965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b="10770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EC287F-11F4-409E-2A28-1CE29D3828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lumMod val="89000"/>
                </a:schemeClr>
              </a:gs>
              <a:gs pos="14000">
                <a:schemeClr val="accent1">
                  <a:lumMod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37935-6B17-149A-07E5-B10C06946F19}"/>
              </a:ext>
            </a:extLst>
          </p:cNvPr>
          <p:cNvSpPr txBox="1"/>
          <p:nvPr/>
        </p:nvSpPr>
        <p:spPr>
          <a:xfrm>
            <a:off x="753781" y="634955"/>
            <a:ext cx="7695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ACCELERATING DISCOVERIES INTO CARE: </a:t>
            </a:r>
          </a:p>
          <a:p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Suicide prevention</a:t>
            </a:r>
            <a:endParaRPr lang="en-C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DBB44B-4B1B-C297-CDCC-BB6049F78969}"/>
              </a:ext>
            </a:extLst>
          </p:cNvPr>
          <p:cNvGrpSpPr/>
          <p:nvPr/>
        </p:nvGrpSpPr>
        <p:grpSpPr>
          <a:xfrm>
            <a:off x="866601" y="1737388"/>
            <a:ext cx="3401006" cy="1354015"/>
            <a:chOff x="677008" y="2004644"/>
            <a:chExt cx="3401006" cy="13540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54FF21A-23D4-015C-E3BB-49BE2562355F}"/>
                </a:ext>
              </a:extLst>
            </p:cNvPr>
            <p:cNvSpPr/>
            <p:nvPr/>
          </p:nvSpPr>
          <p:spPr>
            <a:xfrm>
              <a:off x="677008" y="2004644"/>
              <a:ext cx="3401006" cy="1354015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4" name="Picture 13" descr="A white background with black text&#10;&#10;Description automatically generated">
              <a:extLst>
                <a:ext uri="{FF2B5EF4-FFF2-40B4-BE49-F238E27FC236}">
                  <a16:creationId xmlns:a16="http://schemas.microsoft.com/office/drawing/2014/main" id="{1726B21F-26EF-BB66-19A0-23D6ED2C8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" t="4247" r="347" b="8132"/>
            <a:stretch/>
          </p:blipFill>
          <p:spPr>
            <a:xfrm>
              <a:off x="849031" y="2446495"/>
              <a:ext cx="3029028" cy="84529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BB63C7-D72D-FE72-BFCE-86BDA4F36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21" y="2067928"/>
              <a:ext cx="2362530" cy="3334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743BC0-9453-C5A9-B4CB-0932824FDDB7}"/>
              </a:ext>
            </a:extLst>
          </p:cNvPr>
          <p:cNvGrpSpPr/>
          <p:nvPr/>
        </p:nvGrpSpPr>
        <p:grpSpPr>
          <a:xfrm>
            <a:off x="852635" y="3298374"/>
            <a:ext cx="3401006" cy="1354015"/>
            <a:chOff x="663042" y="3429000"/>
            <a:chExt cx="3401006" cy="135401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2C264A-8D69-48A3-8397-18438EC27C5C}"/>
                </a:ext>
              </a:extLst>
            </p:cNvPr>
            <p:cNvSpPr/>
            <p:nvPr/>
          </p:nvSpPr>
          <p:spPr>
            <a:xfrm>
              <a:off x="663042" y="3429000"/>
              <a:ext cx="3401006" cy="1354015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5713B1-348F-3D57-0993-1C6772C4C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31" y="3536482"/>
              <a:ext cx="2577341" cy="294985"/>
            </a:xfrm>
            <a:prstGeom prst="rect">
              <a:avLst/>
            </a:prstGeom>
          </p:spPr>
        </p:pic>
        <p:pic>
          <p:nvPicPr>
            <p:cNvPr id="21" name="Picture 20" descr="A close up of black text&#10;&#10;Description automatically generated">
              <a:extLst>
                <a:ext uri="{FF2B5EF4-FFF2-40B4-BE49-F238E27FC236}">
                  <a16:creationId xmlns:a16="http://schemas.microsoft.com/office/drawing/2014/main" id="{26881948-89FD-B45F-B1D4-497F0AAE8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01" y="3912265"/>
              <a:ext cx="2941700" cy="72789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79AB653-23FC-6549-789D-7855526445FB}"/>
              </a:ext>
            </a:extLst>
          </p:cNvPr>
          <p:cNvGrpSpPr/>
          <p:nvPr/>
        </p:nvGrpSpPr>
        <p:grpSpPr>
          <a:xfrm>
            <a:off x="866601" y="4859360"/>
            <a:ext cx="3401006" cy="1354015"/>
            <a:chOff x="677008" y="4989986"/>
            <a:chExt cx="3401006" cy="135401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187DB96-C836-6E4F-82E3-23480A0CC203}"/>
                </a:ext>
              </a:extLst>
            </p:cNvPr>
            <p:cNvSpPr/>
            <p:nvPr/>
          </p:nvSpPr>
          <p:spPr>
            <a:xfrm>
              <a:off x="677008" y="4989986"/>
              <a:ext cx="3401006" cy="1354015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3" name="Picture 2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95DBF60-B891-563C-4468-B479017AB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31" y="5123425"/>
              <a:ext cx="1010965" cy="256295"/>
            </a:xfrm>
            <a:prstGeom prst="rect">
              <a:avLst/>
            </a:prstGeom>
          </p:spPr>
        </p:pic>
        <p:pic>
          <p:nvPicPr>
            <p:cNvPr id="25" name="Picture 24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3ABAF922-458A-570C-C350-5CEC11B4E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01" y="5437195"/>
              <a:ext cx="2941700" cy="835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3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B094AA-3730-27A3-5A02-6791EA857BEC}"/>
              </a:ext>
            </a:extLst>
          </p:cNvPr>
          <p:cNvSpPr/>
          <p:nvPr/>
        </p:nvSpPr>
        <p:spPr>
          <a:xfrm>
            <a:off x="-5440" y="0"/>
            <a:ext cx="12192000" cy="6858000"/>
          </a:xfrm>
          <a:prstGeom prst="rect">
            <a:avLst/>
          </a:prstGeom>
          <a:solidFill>
            <a:srgbClr val="0C42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A0DA9-7385-8458-711C-21BD6B279DB3}"/>
              </a:ext>
            </a:extLst>
          </p:cNvPr>
          <p:cNvSpPr txBox="1"/>
          <p:nvPr/>
        </p:nvSpPr>
        <p:spPr>
          <a:xfrm>
            <a:off x="753781" y="453790"/>
            <a:ext cx="8763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F897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CREATING A MODEL SYSTEM THAT INTEGRATES RESEARCH INTO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82F9B-AF9C-B535-DB57-19802DFB990F}"/>
              </a:ext>
            </a:extLst>
          </p:cNvPr>
          <p:cNvSpPr txBox="1"/>
          <p:nvPr/>
        </p:nvSpPr>
        <p:spPr>
          <a:xfrm>
            <a:off x="735445" y="2598657"/>
            <a:ext cx="3755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Fragmented and siloed research and care communities.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D27FB6-B317-0040-DB24-9D1F0EEE813A}"/>
              </a:ext>
            </a:extLst>
          </p:cNvPr>
          <p:cNvSpPr txBox="1"/>
          <p:nvPr/>
        </p:nvSpPr>
        <p:spPr>
          <a:xfrm>
            <a:off x="708225" y="3515658"/>
            <a:ext cx="3945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Scarcity of expert mental health scientists and trained clinicians able to administer new discoveries.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2AD30C-17AA-3C6F-6BDB-5C47717EFC60}"/>
              </a:ext>
            </a:extLst>
          </p:cNvPr>
          <p:cNvSpPr txBox="1"/>
          <p:nvPr/>
        </p:nvSpPr>
        <p:spPr>
          <a:xfrm>
            <a:off x="682167" y="4697766"/>
            <a:ext cx="3260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Inaccessible breakthrough tools confined to research.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4ADC9-04B8-01FC-2268-CD1D1B96E2BC}"/>
              </a:ext>
            </a:extLst>
          </p:cNvPr>
          <p:cNvSpPr txBox="1"/>
          <p:nvPr/>
        </p:nvSpPr>
        <p:spPr>
          <a:xfrm>
            <a:off x="670994" y="5635869"/>
            <a:ext cx="394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data capture and sharing.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990D9-067D-1F0A-5EB9-948D4860768C}"/>
              </a:ext>
            </a:extLst>
          </p:cNvPr>
          <p:cNvSpPr txBox="1"/>
          <p:nvPr/>
        </p:nvSpPr>
        <p:spPr>
          <a:xfrm>
            <a:off x="8115397" y="2556372"/>
            <a:ext cx="3292599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system of research and care.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54349-305E-1BE4-612F-C5A72E6D7C56}"/>
              </a:ext>
            </a:extLst>
          </p:cNvPr>
          <p:cNvSpPr txBox="1"/>
          <p:nvPr/>
        </p:nvSpPr>
        <p:spPr>
          <a:xfrm>
            <a:off x="7897252" y="3698161"/>
            <a:ext cx="3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Thriving expert community with a robust talent pipeline.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35FDD9-CE11-EE6C-7DC8-620303FD2466}"/>
              </a:ext>
            </a:extLst>
          </p:cNvPr>
          <p:cNvSpPr txBox="1"/>
          <p:nvPr/>
        </p:nvSpPr>
        <p:spPr>
          <a:xfrm>
            <a:off x="7447315" y="4405605"/>
            <a:ext cx="4062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Research-based tools seamlessly integrated into care and accessible to patients and clinicians.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F9AC18-3EE8-2811-B451-B29EFD1A1231}"/>
              </a:ext>
            </a:extLst>
          </p:cNvPr>
          <p:cNvSpPr txBox="1"/>
          <p:nvPr/>
        </p:nvSpPr>
        <p:spPr>
          <a:xfrm>
            <a:off x="7645576" y="5410725"/>
            <a:ext cx="3864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and collaborative data infrastructure advancing research and personalized care.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D11207-3C8A-B481-11CC-5404E462A4C6}"/>
              </a:ext>
            </a:extLst>
          </p:cNvPr>
          <p:cNvSpPr txBox="1"/>
          <p:nvPr/>
        </p:nvSpPr>
        <p:spPr>
          <a:xfrm>
            <a:off x="708225" y="2023576"/>
            <a:ext cx="297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STATE</a:t>
            </a: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65D768-10C6-2887-84EF-BAC3125269BB}"/>
              </a:ext>
            </a:extLst>
          </p:cNvPr>
          <p:cNvSpPr txBox="1"/>
          <p:nvPr/>
        </p:nvSpPr>
        <p:spPr>
          <a:xfrm>
            <a:off x="8809099" y="2023575"/>
            <a:ext cx="259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STATE</a:t>
            </a: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C23651-9D4C-F943-0BA7-BF548C714F4D}"/>
              </a:ext>
            </a:extLst>
          </p:cNvPr>
          <p:cNvCxnSpPr/>
          <p:nvPr/>
        </p:nvCxnSpPr>
        <p:spPr>
          <a:xfrm flipV="1">
            <a:off x="797044" y="3227520"/>
            <a:ext cx="3631041" cy="12042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6460BF-D089-7266-91C2-9929823E70A6}"/>
              </a:ext>
            </a:extLst>
          </p:cNvPr>
          <p:cNvCxnSpPr>
            <a:cxnSpLocks/>
          </p:cNvCxnSpPr>
          <p:nvPr/>
        </p:nvCxnSpPr>
        <p:spPr>
          <a:xfrm flipH="1" flipV="1">
            <a:off x="4428085" y="3227520"/>
            <a:ext cx="1720524" cy="847729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E0EC72-7C24-C690-D68A-8D48CC9C3479}"/>
              </a:ext>
            </a:extLst>
          </p:cNvPr>
          <p:cNvCxnSpPr/>
          <p:nvPr/>
        </p:nvCxnSpPr>
        <p:spPr>
          <a:xfrm>
            <a:off x="797044" y="4407942"/>
            <a:ext cx="3693879" cy="0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6896C6-47DB-01CF-0D40-2B3404D65994}"/>
              </a:ext>
            </a:extLst>
          </p:cNvPr>
          <p:cNvCxnSpPr>
            <a:cxnSpLocks/>
          </p:cNvCxnSpPr>
          <p:nvPr/>
        </p:nvCxnSpPr>
        <p:spPr>
          <a:xfrm flipH="1">
            <a:off x="4490923" y="4016583"/>
            <a:ext cx="1644331" cy="391359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5C2188-B76D-615C-4F9B-3A4861C352EF}"/>
              </a:ext>
            </a:extLst>
          </p:cNvPr>
          <p:cNvCxnSpPr/>
          <p:nvPr/>
        </p:nvCxnSpPr>
        <p:spPr>
          <a:xfrm>
            <a:off x="797044" y="5303176"/>
            <a:ext cx="3778134" cy="0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4354F2-A8E6-75AA-A106-DE07AD14D345}"/>
              </a:ext>
            </a:extLst>
          </p:cNvPr>
          <p:cNvCxnSpPr>
            <a:cxnSpLocks/>
          </p:cNvCxnSpPr>
          <p:nvPr/>
        </p:nvCxnSpPr>
        <p:spPr>
          <a:xfrm flipH="1">
            <a:off x="4574729" y="4101761"/>
            <a:ext cx="1573881" cy="1201415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1D065CE-752B-8B47-9B3F-9831E27908E6}"/>
              </a:ext>
            </a:extLst>
          </p:cNvPr>
          <p:cNvCxnSpPr/>
          <p:nvPr/>
        </p:nvCxnSpPr>
        <p:spPr>
          <a:xfrm flipV="1">
            <a:off x="7398943" y="4322618"/>
            <a:ext cx="4009053" cy="40537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47CC42-7EDB-CA64-66B4-5B1DBA84AF5D}"/>
              </a:ext>
            </a:extLst>
          </p:cNvPr>
          <p:cNvCxnSpPr/>
          <p:nvPr/>
        </p:nvCxnSpPr>
        <p:spPr>
          <a:xfrm>
            <a:off x="7447661" y="3188893"/>
            <a:ext cx="3960335" cy="0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D161B06-0418-D89D-B59B-CF82F5572357}"/>
              </a:ext>
            </a:extLst>
          </p:cNvPr>
          <p:cNvCxnSpPr/>
          <p:nvPr/>
        </p:nvCxnSpPr>
        <p:spPr>
          <a:xfrm flipV="1">
            <a:off x="7626255" y="5303176"/>
            <a:ext cx="3781741" cy="4899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EAB1D3-2EAF-A783-1B33-6245524048F7}"/>
              </a:ext>
            </a:extLst>
          </p:cNvPr>
          <p:cNvCxnSpPr>
            <a:cxnSpLocks/>
          </p:cNvCxnSpPr>
          <p:nvPr/>
        </p:nvCxnSpPr>
        <p:spPr>
          <a:xfrm flipV="1">
            <a:off x="5953255" y="3188893"/>
            <a:ext cx="1494406" cy="785519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3E58E3D-18F6-8A13-B888-A6712C772AC1}"/>
              </a:ext>
            </a:extLst>
          </p:cNvPr>
          <p:cNvCxnSpPr>
            <a:cxnSpLocks/>
          </p:cNvCxnSpPr>
          <p:nvPr/>
        </p:nvCxnSpPr>
        <p:spPr>
          <a:xfrm>
            <a:off x="5954929" y="4032654"/>
            <a:ext cx="1444014" cy="332088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405DC0A-4B90-EFAB-C463-9798B1CC587C}"/>
              </a:ext>
            </a:extLst>
          </p:cNvPr>
          <p:cNvCxnSpPr>
            <a:cxnSpLocks/>
          </p:cNvCxnSpPr>
          <p:nvPr/>
        </p:nvCxnSpPr>
        <p:spPr>
          <a:xfrm>
            <a:off x="5954929" y="4053514"/>
            <a:ext cx="1671326" cy="1254561"/>
          </a:xfrm>
          <a:prstGeom prst="line">
            <a:avLst/>
          </a:prstGeom>
          <a:ln>
            <a:solidFill>
              <a:srgbClr val="F897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06729FB-8F92-F662-4373-D406E67DE5F5}"/>
              </a:ext>
            </a:extLst>
          </p:cNvPr>
          <p:cNvSpPr/>
          <p:nvPr/>
        </p:nvSpPr>
        <p:spPr>
          <a:xfrm>
            <a:off x="5483172" y="3311176"/>
            <a:ext cx="1214777" cy="1206264"/>
          </a:xfrm>
          <a:prstGeom prst="ellipse">
            <a:avLst/>
          </a:prstGeom>
          <a:solidFill>
            <a:srgbClr val="F8971D"/>
          </a:solidFill>
          <a:ln>
            <a:solidFill>
              <a:srgbClr val="B66127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897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412</Words>
  <Application>Microsoft Office PowerPoint</Application>
  <PresentationFormat>Widescreen</PresentationFormat>
  <Paragraphs>72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katbauerillustration@gmail.com</dc:creator>
  <cp:lastModifiedBy>Amrita Lally</cp:lastModifiedBy>
  <cp:revision>17</cp:revision>
  <dcterms:created xsi:type="dcterms:W3CDTF">2024-04-15T17:10:42Z</dcterms:created>
  <dcterms:modified xsi:type="dcterms:W3CDTF">2024-11-04T16:34:32Z</dcterms:modified>
</cp:coreProperties>
</file>